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6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87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243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333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5876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979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00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66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29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96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1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8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4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096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58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66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以撒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以撒的出生帶出家族情仇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俄乌血统本是兄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对人无信任，对神无信心，人会孤立自己。被孤立的人，缺乏安全感，为保护自己，便会攻击别人，最后发动战争。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以撒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 fontScale="925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为什么生世间上？此间许多哀与伤。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为什么争斗不绝？欢欣不永享。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问为何人存隔膜，颜面无真相。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问那天可找得到，理想中的乌托邦？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434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以撒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问世间点解有寂寞，悲伤挂在人面。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为世间不足与战乱，忧伤将快乐盖掩。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问世间点解有战乱，千秋也未停断。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为野心心中有霸念，千秋将快乐盖掩。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贪心不足惹恨事，悲哀中人为作乱。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悲伤皆有贪念，知足将快乐再添。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09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以撒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在可怕战乱没有公义的世界，我们如何活出有信心的人生？不可能每个都像亚伯拉罕一样硬铮。以撒就是一个人生格很柔弱的人。因为他在恩宠丰盛保护中长大。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以撒，一个和平知足享恩宠的人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770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966681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一个和平知足享恩宠的人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943474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信与所望之事：</a:t>
            </a:r>
          </a:p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信心初遇期：（创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章）</a:t>
            </a:r>
            <a:endParaRPr lang="en-US" altLang="zh-CN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出生到被献上，是信妈妈和爸爸。 受宠，独爱，哥哥以实玛利为自己被赶走。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797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966681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一个和平知足享恩宠的人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943474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信心挣扎期：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被献上时进入神的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许，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被父親犧牲，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脐带剪断了，自己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无助，独自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存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創二十二章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母亲死，靠主恩宠，因父亲的信心得妻子安慰。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創二十四章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725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966681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一个和平知足享恩宠的人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943474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天将晚，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以撒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出来在田间默想，举目一看，见来了些骆驼。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以撒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便领利百加进了他母亲撒拉的帐棚，娶了她为妻，并且爱她。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以撒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自从他母亲不在了，这才得了安慰。 （创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62,67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852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615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【信与所望之事】以撒(上)</vt:lpstr>
      <vt:lpstr>【信与所望之事】以撒(上)</vt:lpstr>
      <vt:lpstr>【信与所望之事】以撒(上)</vt:lpstr>
      <vt:lpstr>【信与所望之事】以撒(上)</vt:lpstr>
      <vt:lpstr>一个和平知足享恩宠的人</vt:lpstr>
      <vt:lpstr>一个和平知足享恩宠的人</vt:lpstr>
      <vt:lpstr>一个和平知足享恩宠的人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【信与所望之事】以撒(上)</dc:title>
  <dc:creator>sun kwong wong</dc:creator>
  <cp:lastModifiedBy>SL CHAN</cp:lastModifiedBy>
  <cp:revision>2</cp:revision>
  <dcterms:created xsi:type="dcterms:W3CDTF">2022-02-26T09:35:55Z</dcterms:created>
  <dcterms:modified xsi:type="dcterms:W3CDTF">2022-02-27T14:44:19Z</dcterms:modified>
</cp:coreProperties>
</file>