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5722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307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6325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8274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6163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385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79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3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439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14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387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302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25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198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402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27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2022/3/20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226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0"/>
            <a:ext cx="10256731" cy="1762123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旧约人物成长篇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/>
            </a:r>
            <a:b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</a:b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第五讲 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雅各，一个与神有约的人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4" y="1952624"/>
            <a:ext cx="9452186" cy="46386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一个被神更新成为「神的王子」的人。他为所有的后裔赢得了神的王子的应许。</a:t>
            </a: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他传承了亚伯拉罕的应许，开了一个民族兴旺之门，从他一个人生出了十二个支派。</a:t>
            </a:r>
          </a:p>
        </p:txBody>
      </p:sp>
    </p:spTree>
    <p:extLst>
      <p:ext uri="{BB962C8B-B14F-4D97-AF65-F5344CB8AC3E}">
        <p14:creationId xmlns:p14="http://schemas.microsoft.com/office/powerpoint/2010/main" val="375214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1"/>
            <a:ext cx="10256731" cy="120015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第五讲 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雅各，一个与神有约的人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69" y="1390651"/>
            <a:ext cx="9452186" cy="5276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听啊！以色列，神是我们的神，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听啊！以色列，主是独一的主。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你要尽心，你要尽性，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你要尽意，你要尽力。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你要爱你主你神，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要爱主你的真神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231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1"/>
            <a:ext cx="10256731" cy="120015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第五讲 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雅各，一个与神有约的人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69" y="1390651"/>
            <a:ext cx="9452186" cy="5276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雅各的出生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25:21-26 </a:t>
            </a:r>
          </a:p>
          <a:p>
            <a:pPr marL="0" indent="0">
              <a:buNone/>
            </a:pP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事实上神已预言雅各要得长子的祝福。要成为哥哥的主人。今天在圣地上，阿拉伯人就在为犹太人服务。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204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1"/>
            <a:ext cx="10256731" cy="120015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雅各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性格的特点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68" y="1390651"/>
            <a:ext cx="9689585" cy="5276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他们在母腹中就与哥哥相争，出生时就抓着哥哥的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脚，所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以他的名字是雅各（抓的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从出生就抓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，他是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一个自我保护意识很强的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人，要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他用信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心去行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事或相信别人很难。他连自己都不信任自己。他很诡诈，像藏在黑夜中的黑豹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一个非常属肉体的人。</a:t>
            </a:r>
          </a:p>
        </p:txBody>
      </p:sp>
    </p:spTree>
    <p:extLst>
      <p:ext uri="{BB962C8B-B14F-4D97-AF65-F5344CB8AC3E}">
        <p14:creationId xmlns:p14="http://schemas.microsoft.com/office/powerpoint/2010/main" val="46265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1"/>
            <a:ext cx="10256731" cy="120015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雅各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性格的特点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69" y="1390651"/>
            <a:ext cx="9452186" cy="5276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两个孩子渐渐长大，以扫善于打猎，常在田野；雅各为人安静，常住在帐棚里。 以撒爱以扫，因为常吃他的野味；利百加却爱雅各。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雅各的性格有点内向，但很得母亲利百加的欢心。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他不是要赢，但是不能输。</a:t>
            </a:r>
          </a:p>
        </p:txBody>
      </p:sp>
    </p:spTree>
    <p:extLst>
      <p:ext uri="{BB962C8B-B14F-4D97-AF65-F5344CB8AC3E}">
        <p14:creationId xmlns:p14="http://schemas.microsoft.com/office/powerpoint/2010/main" val="197569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1"/>
            <a:ext cx="10256731" cy="120015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雅各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性格的特点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69" y="1390651"/>
            <a:ext cx="9452186" cy="5276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他是一个天生的机会主义者。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他信与所望的都是自己的聪明。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他趁哥哥累死的时候，用红豆汤骗了哥哥长子名份。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其实，你我都有一个小雅各在生命中。是极度横强的，是一种自我保护的意识，是属天然人的。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490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1"/>
            <a:ext cx="10256731" cy="120015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雅各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的生命是如何成长的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69" y="1390651"/>
            <a:ext cx="9452186" cy="5276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所以人的破碎灵才能出来。神是如何让他的肉体被破碎的呢？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用他的诡计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得逞，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把他领进他性格的盲点，让他自吃其果。走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自己为自己建设造出来的死亡之路上。每次赢都是输。赢了哥哥，被逼孤身分逃离家园。赢了舅舅拉班的财富，被逼黑夜逃亡，差点被杀。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123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1"/>
            <a:ext cx="10256731" cy="120015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雅各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的生命是如何成长的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69" y="1390651"/>
            <a:ext cx="9452186" cy="5276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我们都很难胜过这自保的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意识。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唯有在基督的爱面前。</a:t>
            </a: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爱，我愿意！</a:t>
            </a: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我们要花多几次来讲述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雅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体的死亡经过。</a:t>
            </a:r>
          </a:p>
        </p:txBody>
      </p:sp>
    </p:spTree>
    <p:extLst>
      <p:ext uri="{BB962C8B-B14F-4D97-AF65-F5344CB8AC3E}">
        <p14:creationId xmlns:p14="http://schemas.microsoft.com/office/powerpoint/2010/main" val="1159745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763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信与所望之事--旧约人物成长篇 第五讲 雅各，一个与神有约的人</vt:lpstr>
      <vt:lpstr>第五讲 雅各，一个与神有约的人</vt:lpstr>
      <vt:lpstr>第五讲 雅各，一个与神有约的人</vt:lpstr>
      <vt:lpstr>雅各性格的特点</vt:lpstr>
      <vt:lpstr>雅各性格的特点</vt:lpstr>
      <vt:lpstr>雅各性格的特点</vt:lpstr>
      <vt:lpstr>雅各的生命是如何成长的</vt:lpstr>
      <vt:lpstr>雅各的生命是如何成长的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信与所望之事--旧约人物成长篇 第五讲 雅各，一个与神有约的人</dc:title>
  <dc:creator>sun kwong wong</dc:creator>
  <cp:lastModifiedBy>SL CHAN</cp:lastModifiedBy>
  <cp:revision>3</cp:revision>
  <dcterms:created xsi:type="dcterms:W3CDTF">2022-03-19T11:22:28Z</dcterms:created>
  <dcterms:modified xsi:type="dcterms:W3CDTF">2022-03-19T16:57:15Z</dcterms:modified>
</cp:coreProperties>
</file>