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0" r:id="rId2"/>
    <p:sldId id="271" r:id="rId3"/>
    <p:sldId id="272" r:id="rId4"/>
    <p:sldId id="273" r:id="rId5"/>
    <p:sldId id="275" r:id="rId6"/>
    <p:sldId id="276" r:id="rId7"/>
    <p:sldId id="277" r:id="rId8"/>
    <p:sldId id="278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8" d="100"/>
          <a:sy n="88" d="100"/>
        </p:scale>
        <p:origin x="451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8775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082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1311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64193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90613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048969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27108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19450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9655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6426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5453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9074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809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35310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8456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4F2B3F-0577-41C9-891E-318C2840CBDE}" type="datetimeFigureOut">
              <a:rPr lang="zh-TW" altLang="en-US" smtClean="0"/>
              <a:t>2022/4/16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13566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4F2B3F-0577-41C9-891E-318C2840CBDE}" type="datetimeFigureOut">
              <a:rPr lang="zh-TW" altLang="en-US" smtClean="0"/>
              <a:t>2022/4/16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6664664-9F66-4735-915B-0780E7441CB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7564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4" y="190500"/>
            <a:ext cx="10466009" cy="1762123"/>
          </a:xfrm>
        </p:spPr>
        <p:txBody>
          <a:bodyPr>
            <a:normAutofit fontScale="90000"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信与所望之事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--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旧约人物成长篇</a:t>
            </a:r>
            <a: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/>
            </a:r>
            <a:br>
              <a:rPr lang="en-US" altLang="zh-TW" sz="6000" b="1" dirty="0">
                <a:latin typeface="STXinwei" panose="02010800040101010101" pitchFamily="2" charset="-122"/>
                <a:ea typeface="STXinwei" panose="02010800040101010101" pitchFamily="2" charset="-122"/>
              </a:rPr>
            </a:b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第八讲 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雅</a:t>
            </a:r>
            <a:r>
              <a:rPr lang="zh-CN" altLang="en-US" sz="6000" b="1" dirty="0" smtClean="0">
                <a:latin typeface="STXinwei" panose="02010800040101010101" pitchFamily="2" charset="-122"/>
                <a:ea typeface="STXinwei" panose="02010800040101010101" pitchFamily="2" charset="-122"/>
              </a:rPr>
              <a:t>各</a:t>
            </a:r>
            <a:r>
              <a:rPr lang="en-US" altLang="zh-CN" sz="6000" b="1" dirty="0" smtClean="0">
                <a:latin typeface="STXinwei" panose="02010800040101010101" pitchFamily="2" charset="-122"/>
                <a:ea typeface="STXinwei" panose="02010800040101010101" pitchFamily="2" charset="-122"/>
              </a:rPr>
              <a:t>,</a:t>
            </a:r>
            <a:r>
              <a:rPr lang="zh-CN" altLang="en-US" sz="6000" b="1" dirty="0" smtClean="0">
                <a:latin typeface="STXinwei" panose="02010800040101010101" pitchFamily="2" charset="-122"/>
                <a:ea typeface="STXinwei" panose="02010800040101010101" pitchFamily="2" charset="-122"/>
              </a:rPr>
              <a:t>一</a:t>
            </a:r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个与神有约的人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(</a:t>
            </a:r>
            <a:r>
              <a:rPr lang="zh-TW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四</a:t>
            </a:r>
            <a:r>
              <a:rPr lang="en-US" altLang="zh-CN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)</a:t>
            </a:r>
            <a:endParaRPr lang="zh-TW" altLang="en-US" sz="4800" b="1" dirty="0">
              <a:latin typeface="+mn-ea"/>
              <a:ea typeface="+mn-ea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4" y="2111650"/>
            <a:ext cx="9452186" cy="46386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认识一个不一样的雅各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创世记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32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章到</a:t>
            </a:r>
            <a:r>
              <a:rPr lang="en-US" altLang="zh-CN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33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章</a:t>
            </a:r>
          </a:p>
          <a:p>
            <a:pPr marL="0" indent="0">
              <a:buNone/>
            </a:pP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从拉班手里死里逃生的雅各，又面对极大的生存危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机，就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哥哥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以扫领着四百人来寻仇。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他真的是来寻仇吗？他不想雅各回</a:t>
            </a:r>
            <a:r>
              <a:rPr lang="zh-TW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家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52146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4" y="190500"/>
            <a:ext cx="10256731" cy="1193027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认识一个不一样的雅各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4" y="1324554"/>
            <a:ext cx="9452186" cy="55334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雅各有什么安排？</a:t>
            </a:r>
          </a:p>
          <a:p>
            <a:pPr marL="0" indent="0">
              <a:buNone/>
            </a:pP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人的方法：分队前行，送礼给他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哥哥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，送所有家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人先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过河，自己独留在渡口。</a:t>
            </a:r>
          </a:p>
          <a:p>
            <a:pPr marL="0" indent="0">
              <a:buNone/>
            </a:pP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为何也要这样安排？他有什么忧虑？这样安排有什么好处？</a:t>
            </a:r>
          </a:p>
        </p:txBody>
      </p:sp>
    </p:spTree>
    <p:extLst>
      <p:ext uri="{BB962C8B-B14F-4D97-AF65-F5344CB8AC3E}">
        <p14:creationId xmlns:p14="http://schemas.microsoft.com/office/powerpoint/2010/main" val="3130870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4" y="190500"/>
            <a:ext cx="10256731" cy="1193027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认识一个不一样的雅各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4" y="1324554"/>
            <a:ext cx="9452186" cy="55334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这样安排有什么好处？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前一队被击杀，后一队可以逃。</a:t>
            </a:r>
          </a:p>
          <a:p>
            <a:pPr marL="0" indent="0">
              <a:buNone/>
            </a:pP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礼物使哥哥消气。</a:t>
            </a:r>
          </a:p>
          <a:p>
            <a:pPr marL="0" indent="0">
              <a:buNone/>
            </a:pP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自己独留渡口，是准备再逃跑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样妻儿便安全。他最利害的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逃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跑。</a:t>
            </a:r>
          </a:p>
        </p:txBody>
      </p:sp>
    </p:spTree>
    <p:extLst>
      <p:ext uri="{BB962C8B-B14F-4D97-AF65-F5344CB8AC3E}">
        <p14:creationId xmlns:p14="http://schemas.microsoft.com/office/powerpoint/2010/main" val="37725109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4" y="190500"/>
            <a:ext cx="10256731" cy="1193027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认识一个不一样的雅各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4" y="1324554"/>
            <a:ext cx="9452186" cy="55334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神有什么安排？</a:t>
            </a:r>
          </a:p>
          <a:p>
            <a:pPr marL="914400" indent="-914400">
              <a:buFont typeface="+mj-lt"/>
              <a:buAutoNum type="arabicPeriod"/>
            </a:pP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找一个天使来和他摔跤。</a:t>
            </a:r>
          </a:p>
          <a:p>
            <a:pPr marL="914400" indent="-914400">
              <a:buFont typeface="+mj-lt"/>
              <a:buAutoNum type="arabicPeriod"/>
            </a:pP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弄断他的腿筋，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失去自保能力，逼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使他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真心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求祝福。</a:t>
            </a:r>
          </a:p>
          <a:p>
            <a:pPr marL="914400" indent="-914400">
              <a:buFont typeface="+mj-lt"/>
              <a:buAutoNum type="arabicPeriod"/>
            </a:pP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赐他新的名字，从雅各（抓）变以色列（神的王子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）。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83870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4" y="190500"/>
            <a:ext cx="10256731" cy="1193027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认识一个不一样的雅各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3" y="1324554"/>
            <a:ext cx="9865117" cy="55334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毗奴伊勒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神之面</a:t>
            </a: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的属灵意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义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与神面对面。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在属灵意义上是一种生命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成长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挣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扎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面对危机，是否顺服主心意的挣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扎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en-US" altLang="zh-CN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勇敢面对还是恐惧逃避，一错再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错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4808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4" y="190500"/>
            <a:ext cx="10256731" cy="1193027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认识一个不一样的雅各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4" y="1324554"/>
            <a:ext cx="9690946" cy="55334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雅各得胜的原因，是因为瘸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了。</a:t>
            </a:r>
            <a:endParaRPr lang="zh-CN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因为跑不了，被逼面对现实。</a:t>
            </a:r>
          </a:p>
          <a:p>
            <a:pPr marL="0" indent="0">
              <a:buNone/>
            </a:pP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瘸了！边跪，边走向哥哥，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很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可怜，</a:t>
            </a:r>
            <a:r>
              <a:rPr lang="zh-TW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令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扫动了怜悯。</a:t>
            </a:r>
          </a:p>
          <a:p>
            <a:pPr marL="0" indent="0">
              <a:buNone/>
            </a:pPr>
            <a:r>
              <a:rPr lang="en-US" altLang="zh-CN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得哥哥的饶恕，从新起步，进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入</a:t>
            </a: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色列「神的王子」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的命定之福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910738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4" y="190500"/>
            <a:ext cx="10256731" cy="1193027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认识一个不一样的雅各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3" y="1228755"/>
            <a:ext cx="10256732" cy="55334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雅各生命带给我们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的属灵反省</a:t>
            </a:r>
          </a:p>
          <a:p>
            <a:pPr marL="0" indent="0"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今天我们也面对很多过去的错，如今是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靠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着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神勇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敢面对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，还是选择逃避？</a:t>
            </a:r>
          </a:p>
          <a:p>
            <a:pPr marL="0" indent="0"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我们都有一个小雅各在心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孤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儿、自</a:t>
            </a:r>
            <a:r>
              <a:rPr lang="zh-CN" altLang="en-US" sz="4000" b="1">
                <a:latin typeface="標楷體" panose="03000509000000000000" pitchFamily="65" charset="-120"/>
                <a:ea typeface="標楷體" panose="03000509000000000000" pitchFamily="65" charset="-120"/>
              </a:rPr>
              <a:t>私</a:t>
            </a:r>
            <a:r>
              <a:rPr lang="zh-CN" altLang="en-US" sz="40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、</a:t>
            </a:r>
            <a:r>
              <a:rPr lang="zh-TW" altLang="en-US" sz="4000" b="1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求自保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不择手段。</a:t>
            </a:r>
          </a:p>
          <a:p>
            <a:pPr marL="0" indent="0"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神花了二十年磨练他。最后弄断他的腿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取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走他最强大的能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力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使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他从雅各变为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以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色列，不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再靠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抓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，要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靠自己的身份和恩宠。</a:t>
            </a:r>
          </a:p>
        </p:txBody>
      </p:sp>
    </p:spTree>
    <p:extLst>
      <p:ext uri="{BB962C8B-B14F-4D97-AF65-F5344CB8AC3E}">
        <p14:creationId xmlns:p14="http://schemas.microsoft.com/office/powerpoint/2010/main" val="329822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D5F2A939-8591-4BBA-978C-6F270C8649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6494" y="190500"/>
            <a:ext cx="10256731" cy="1193027"/>
          </a:xfrm>
        </p:spPr>
        <p:txBody>
          <a:bodyPr>
            <a:normAutofit/>
          </a:bodyPr>
          <a:lstStyle/>
          <a:p>
            <a:r>
              <a:rPr lang="zh-CN" altLang="en-US" sz="6000" b="1" dirty="0">
                <a:latin typeface="STXinwei" panose="02010800040101010101" pitchFamily="2" charset="-122"/>
                <a:ea typeface="STXinwei" panose="02010800040101010101" pitchFamily="2" charset="-122"/>
              </a:rPr>
              <a:t>认识一个不一样的雅各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2FDDAE9E-4F85-4543-A9FC-536342A1B8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6493" y="1324554"/>
            <a:ext cx="10256732" cy="55334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个人生命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的反省</a:t>
            </a:r>
          </a:p>
          <a:p>
            <a:pPr marL="0" indent="0"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你相信自己是神的王子吗？</a:t>
            </a:r>
          </a:p>
          <a:p>
            <a:pPr marL="0" indent="0"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还是你要走投无路，被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神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廢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武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功才顺服呢？</a:t>
            </a:r>
          </a:p>
          <a:p>
            <a:pPr marL="0" indent="0">
              <a:buNone/>
            </a:pP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从雅各身上看到，与神同行是一个经历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破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碎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、倒空和提升的过程。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你预备好了吗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endParaRPr lang="en-US" altLang="zh-TW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我的一生在祢手中</a:t>
            </a:r>
            <a:r>
              <a:rPr lang="en-US" altLang="zh-TW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24769100"/>
      </p:ext>
    </p:extLst>
  </p:cSld>
  <p:clrMapOvr>
    <a:masterClrMapping/>
  </p:clrMapOvr>
</p:sld>
</file>

<file path=ppt/theme/theme1.xml><?xml version="1.0" encoding="utf-8"?>
<a:theme xmlns:a="http://schemas.openxmlformats.org/drawingml/2006/main" name="多面向">
  <a:themeElements>
    <a:clrScheme name="紅紫色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775</Words>
  <Application>Microsoft Office PowerPoint</Application>
  <PresentationFormat>Widescreen</PresentationFormat>
  <Paragraphs>41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STXinwei</vt:lpstr>
      <vt:lpstr>微軟正黑體</vt:lpstr>
      <vt:lpstr>標楷體</vt:lpstr>
      <vt:lpstr>Arial</vt:lpstr>
      <vt:lpstr>Trebuchet MS</vt:lpstr>
      <vt:lpstr>Wingdings 3</vt:lpstr>
      <vt:lpstr>多面向</vt:lpstr>
      <vt:lpstr>信与所望之事--旧约人物成长篇 第八讲 雅各,一个与神有约的人(四)</vt:lpstr>
      <vt:lpstr>认识一个不一样的雅各</vt:lpstr>
      <vt:lpstr>认识一个不一样的雅各</vt:lpstr>
      <vt:lpstr>认识一个不一样的雅各</vt:lpstr>
      <vt:lpstr>认识一个不一样的雅各</vt:lpstr>
      <vt:lpstr>认识一个不一样的雅各</vt:lpstr>
      <vt:lpstr>认识一个不一样的雅各</vt:lpstr>
      <vt:lpstr>认识一个不一样的雅各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信与所望之事--旧约人物成长篇 第八讲 雅各一个与神有约的人(四)</dc:title>
  <dc:creator>sun kwong wong</dc:creator>
  <cp:lastModifiedBy>SL CHAN</cp:lastModifiedBy>
  <cp:revision>3</cp:revision>
  <dcterms:created xsi:type="dcterms:W3CDTF">2022-04-16T10:23:15Z</dcterms:created>
  <dcterms:modified xsi:type="dcterms:W3CDTF">2022-04-16T14:30:21Z</dcterms:modified>
</cp:coreProperties>
</file>