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2022/6/19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0429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2022/6/19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8590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2022/6/19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150036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2022/6/19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448210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2022/6/19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578536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2022/6/19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85608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2022/6/19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30219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2022/6/19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1158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2022/6/19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1208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2022/6/19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2998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2022/6/19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26249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2022/6/19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5191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2022/6/19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77372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2022/6/19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4597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2022/6/19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95206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2022/6/19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6936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2DF38D-0BB2-44D1-9869-09571501DDB5}" type="datetimeFigureOut">
              <a:rPr lang="zh-TW" altLang="en-US" smtClean="0"/>
              <a:t>2022/6/19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4223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82379"/>
            <a:ext cx="8596668" cy="1320800"/>
          </a:xfrm>
        </p:spPr>
        <p:txBody>
          <a:bodyPr>
            <a:normAutofit/>
          </a:bodyPr>
          <a:lstStyle/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信与所望之事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第十五讲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803179"/>
            <a:ext cx="9365163" cy="4820258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神人摩西生命成长的谜思（一）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摩西是公认的神人，是神最忠心的仆人。但他也有成长的过程。但神对他的栽培方式让我们有很多不理解。在他人生中的三个阶段，神都做了一些令人费解的事。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91148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82379"/>
            <a:ext cx="8596668" cy="1320800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摩西仍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不合用的六個原因：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7221" y="1510749"/>
            <a:ext cx="10601739" cy="5347252"/>
          </a:xfrm>
        </p:spPr>
        <p:txBody>
          <a:bodyPr>
            <a:normAutofit fontScale="77500" lnSpcReduction="20000"/>
          </a:bodyPr>
          <a:lstStyle/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4. 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他骄傲：为何一拳打死那埃及人，是想向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同</a:t>
            </a:r>
            <a: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胞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证明自己的决心。但却被认为是表现自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己</a:t>
            </a:r>
            <a: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要成为他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们的王。两种心态，皇子与奴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隶 </a:t>
            </a:r>
            <a: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《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君尊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皇族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的觉醒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</a:p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5. 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他胆怯：一个成熟的领袖应能临危不乱。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但</a:t>
            </a:r>
            <a: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他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却因为惧怕而逃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离埃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及，让杀人罪名落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实</a:t>
            </a:r>
            <a: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了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。他若冷静否认杀人，单靠奴隶的说话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能</a:t>
            </a:r>
            <a: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证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明他杀人吗？不能。他就是不够冷静。</a:t>
            </a:r>
          </a:p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6. 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他灰心：他逃到旷野，心深感到被同胞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出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卖</a:t>
            </a:r>
            <a: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痛。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满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腔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热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诚却被误会，被否认，被视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作</a:t>
            </a:r>
            <a: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傻瓜，因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此失去雄心壮志。</a:t>
            </a:r>
          </a:p>
        </p:txBody>
      </p:sp>
    </p:spTree>
    <p:extLst>
      <p:ext uri="{BB962C8B-B14F-4D97-AF65-F5344CB8AC3E}">
        <p14:creationId xmlns:p14="http://schemas.microsoft.com/office/powerpoint/2010/main" val="3127401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82379"/>
            <a:ext cx="8596668" cy="1320800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神要建立一個怎樣的國度：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809" y="1510748"/>
            <a:ext cx="10432111" cy="5347252"/>
          </a:xfrm>
        </p:spPr>
        <p:txBody>
          <a:bodyPr>
            <a:normAutofit fontScale="70000" lnSpcReduction="20000"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其实，四十岁的摩西。这样的领袖也许能为神领以色列人出埃及，但所建立的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民族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，会是神所喜悦的国度吗？</a:t>
            </a:r>
          </a:p>
          <a:p>
            <a:r>
              <a:rPr lang="zh-CN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</a:t>
            </a:r>
            <a:r>
              <a:rPr lang="zh-TW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會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。这种领袖</a:t>
            </a:r>
            <a:r>
              <a:rPr lang="zh-CN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只会建立自己的王国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他們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把人带到自己的面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前，像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当年的扫罗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王，最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初是何等谦卑。但后来。。。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今天，我们在寻找怎样的领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袖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？像四十岁时的摩西吗？这是人的领袖。让我们深深的在神面前悔改。</a:t>
            </a: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属灵长辈说：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人寻找对的方法，神寻找对的人。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839726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82379"/>
            <a:ext cx="8596668" cy="1320800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神对摩西三个令人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费解的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作为：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663" y="1803178"/>
            <a:ext cx="9962983" cy="4915673"/>
          </a:xfrm>
        </p:spPr>
        <p:txBody>
          <a:bodyPr>
            <a:normAutofit fontScale="85000" lnSpcReduction="20000"/>
          </a:bodyPr>
          <a:lstStyle/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	 </a:t>
            </a:r>
            <a:r>
              <a:rPr lang="zh-CN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在四十岁时为何不用他？</a:t>
            </a: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正藉壮年，英雄气盖，有权有势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可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堪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大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用。</a:t>
            </a:r>
          </a:p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在八十岁时为何要逼他？</a:t>
            </a: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年老发白，毫无壮志，没权无势，为何逼他回埃及？</a:t>
            </a:r>
          </a:p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一百</a:t>
            </a:r>
            <a:r>
              <a:rPr lang="zh-CN" altLang="en-US" sz="4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</a:t>
            </a:r>
            <a:r>
              <a:rPr lang="zh-TW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</a:t>
            </a:r>
            <a:r>
              <a:rPr lang="zh-CN" altLang="en-US" sz="4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岁</a:t>
            </a:r>
            <a:r>
              <a:rPr lang="zh-CN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时为何收走他？</a:t>
            </a: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将要准备万众一心进入迦南，这时阵前易帅，是行军大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忌呢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！</a:t>
            </a:r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87689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82379"/>
            <a:ext cx="8596668" cy="1320800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摩西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生命中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三个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谜思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0345" y="1675957"/>
            <a:ext cx="9962983" cy="4915673"/>
          </a:xfrm>
        </p:spPr>
        <p:txBody>
          <a:bodyPr>
            <a:normAutofit fontScale="85000" lnSpcReduction="10000"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这三个谜思，让我们一一去细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解，好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能认识神行事法则和神对真正属灵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领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袖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要求。</a:t>
            </a: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希伯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来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書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作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者这样形容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摩西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：「摩西因着信，长大了就不肯称为法老女儿之子。 他宁可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和神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的百姓同受苦害，也不愿暂时享受罪中之乐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。他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看为基督受的凌辱比埃及的财物更宝贵，因他想望所要得的赏赐。」 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希伯来书 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11:24-26 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66107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82379"/>
            <a:ext cx="8596668" cy="1320800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我们来解第一个谜思：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0345" y="1675957"/>
            <a:ext cx="10106107" cy="5122408"/>
          </a:xfrm>
        </p:spPr>
        <p:txBody>
          <a:bodyPr>
            <a:normAutofit fontScale="70000" lnSpcReduction="20000"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在四十岁时为何不用他？</a:t>
            </a: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四十岁时的摩西：「后来，摩西长大，他出去到他弟兄那里，看他们的重担，见一个埃及人打希伯来人的一个弟兄。 他左右观看，见没有人，就把埃及人打死了，藏在沙土里。 第二天他出去，见有两个希伯来人争斗，就对那欺负人的说：“你为什么打你同族的人呢？” 那人说：“谁立你作我们的首领和审判官呢？难道你要杀我，像杀那埃及人吗？”摩西便惧怕，说：“这事必是被人知道了。” 法老听见这事，就想杀摩西，但摩西躲避法老，逃往米甸地居住。」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出埃及记 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2:11-15 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48428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82379"/>
            <a:ext cx="8596668" cy="1320800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摩西是人眼中的超級領袖：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0345" y="1675957"/>
            <a:ext cx="10106107" cy="5122408"/>
          </a:xfrm>
        </p:spPr>
        <p:txBody>
          <a:bodyPr>
            <a:normAutofit fontScale="92500" lnSpcReduction="20000"/>
          </a:bodyPr>
          <a:lstStyle/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他有地位：是法老女儿的儿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子，有</a:t>
            </a:r>
            <a: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高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贵身份。</a:t>
            </a:r>
          </a:p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他有影响力：他是王子，王位继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承</a:t>
            </a:r>
            <a: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之一。</a:t>
            </a:r>
          </a:p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他有学历：有知识，曾受当代的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高</a:t>
            </a:r>
            <a: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等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教育。</a:t>
            </a:r>
          </a:p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4. 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他有能力：是一名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强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壮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勇士，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能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力一拳打死人。</a:t>
            </a:r>
          </a:p>
        </p:txBody>
      </p:sp>
    </p:spTree>
    <p:extLst>
      <p:ext uri="{BB962C8B-B14F-4D97-AF65-F5344CB8AC3E}">
        <p14:creationId xmlns:p14="http://schemas.microsoft.com/office/powerpoint/2010/main" val="2687654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82379"/>
            <a:ext cx="8596668" cy="1320800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摩西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是人眼中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超級領袖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0345" y="1675957"/>
            <a:ext cx="10106107" cy="5122408"/>
          </a:xfrm>
        </p:spPr>
        <p:txBody>
          <a:bodyPr>
            <a:normAutofit fontScale="92500" lnSpcReduction="20000"/>
          </a:bodyPr>
          <a:lstStyle/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5. 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他能谦卑：他有舍己的心，不愿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称</a:t>
            </a:r>
            <a: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为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法老的儿子。愿意与希伯来人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奴</a:t>
            </a:r>
            <a: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隶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认同。</a:t>
            </a:r>
          </a:p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6. 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他有信心：他心中有伟大的使命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相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信自己是那预言之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子，要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救同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胞</a:t>
            </a:r>
            <a: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脱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离奴隶的命运，领他离开埃及。</a:t>
            </a:r>
          </a:p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7. 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他有热心：他年青，有自信，做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事</a:t>
            </a:r>
            <a: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魄力，勇敢，有领袖魅力。</a:t>
            </a:r>
          </a:p>
        </p:txBody>
      </p:sp>
    </p:spTree>
    <p:extLst>
      <p:ext uri="{BB962C8B-B14F-4D97-AF65-F5344CB8AC3E}">
        <p14:creationId xmlns:p14="http://schemas.microsoft.com/office/powerpoint/2010/main" val="4201528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82379"/>
            <a:ext cx="8596668" cy="1320800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神所要的與人所要的領袖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0345" y="1675957"/>
            <a:ext cx="10106107" cy="5122408"/>
          </a:xfrm>
        </p:spPr>
        <p:txBody>
          <a:bodyPr>
            <a:normAutofit lnSpcReduction="10000"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今天我们不是拼命在培养这样的领袖吗？认为要有这七方面条件的人才能为神所用去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影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响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世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界。</a:t>
            </a: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今天，若我们教会出一个这样的摩西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我们不知要多高兴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了！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但我们所追求的领袖，好像与神所要求是不一样的。究竟差距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在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哪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里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呢？</a:t>
            </a:r>
          </a:p>
        </p:txBody>
      </p:sp>
    </p:spTree>
    <p:extLst>
      <p:ext uri="{BB962C8B-B14F-4D97-AF65-F5344CB8AC3E}">
        <p14:creationId xmlns:p14="http://schemas.microsoft.com/office/powerpoint/2010/main" val="3450869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82379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人眼中的領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袖人才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，為何神不用？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0345" y="1675957"/>
            <a:ext cx="10106107" cy="5122408"/>
          </a:xfrm>
        </p:spPr>
        <p:txBody>
          <a:bodyPr>
            <a:normAutofit fontScale="77500" lnSpcReduction="20000"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这种年青领袖，也许在成长过程中，已被世界同化了，被弄瞎心眼。拥有了属世的势力才能，却失去对神单纯顺服的心。就算他们成功的拥有这七种质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素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但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神仍不会用他。为何呢？</a:t>
            </a:r>
          </a:p>
          <a:p>
            <a:pPr marL="0" indent="0">
              <a:buNone/>
            </a:pPr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为何神不用他？</a:t>
            </a: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因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为他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们不成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熟，仍不合用。神是要他们做的事，</a:t>
            </a:r>
            <a:r>
              <a:rPr lang="zh-CN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他们仍不能担当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。神这样对他们，</a:t>
            </a:r>
            <a:r>
              <a:rPr lang="zh-CN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是期望他们与蒙召的恩相称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。故此，要做神的事情必须</a:t>
            </a:r>
            <a:r>
              <a:rPr lang="zh-CN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学会让神的能力同工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1429748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82379"/>
            <a:ext cx="8596668" cy="1320800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摩西仍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不合用的六個原因：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0345" y="1675957"/>
            <a:ext cx="10301861" cy="5122408"/>
          </a:xfrm>
        </p:spPr>
        <p:txBody>
          <a:bodyPr>
            <a:normAutofit fontScale="77500" lnSpcReduction="20000"/>
          </a:bodyPr>
          <a:lstStyle/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他冲动：其实，他有一千个方法去处理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那</a:t>
            </a:r>
            <a: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个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打人的埃及人。为何要一拳打死他？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他是</a:t>
            </a:r>
            <a: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以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为没有人看见，为要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报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复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他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打自己同胞。</a:t>
            </a:r>
          </a:p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他自大：他拥有太多影响力，太多掌声，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所</a:t>
            </a:r>
            <a: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以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觉得神都要靠我。他靠己多过靠神。这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样</a:t>
            </a:r>
            <a: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人不容易顺服神。</a:t>
            </a:r>
          </a:p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他无知：对这民族使命不求甚解。因为他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不</a:t>
            </a:r>
            <a: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够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认识神，不知道神的计划是如何拯救以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色</a:t>
            </a:r>
            <a: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列人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想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用自己的方法。今天教会有许多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青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领袖都是这样想救教会。</a:t>
            </a:r>
          </a:p>
        </p:txBody>
      </p:sp>
    </p:spTree>
    <p:extLst>
      <p:ext uri="{BB962C8B-B14F-4D97-AF65-F5344CB8AC3E}">
        <p14:creationId xmlns:p14="http://schemas.microsoft.com/office/powerpoint/2010/main" val="1313755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414</TotalTime>
  <Words>1742</Words>
  <Application>Microsoft Office PowerPoint</Application>
  <PresentationFormat>Widescreen</PresentationFormat>
  <Paragraphs>48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微軟正黑體</vt:lpstr>
      <vt:lpstr>標楷體</vt:lpstr>
      <vt:lpstr>Arial</vt:lpstr>
      <vt:lpstr>Trebuchet MS</vt:lpstr>
      <vt:lpstr>Wingdings 3</vt:lpstr>
      <vt:lpstr>多面向</vt:lpstr>
      <vt:lpstr>【信与所望之事】第十五讲</vt:lpstr>
      <vt:lpstr>神对摩西三个令人费解的作为：</vt:lpstr>
      <vt:lpstr>摩西生命中三个谜思：</vt:lpstr>
      <vt:lpstr>我们来解第一个谜思：</vt:lpstr>
      <vt:lpstr>摩西是人眼中的超級領袖：：</vt:lpstr>
      <vt:lpstr>摩西是人眼中的超級領袖：</vt:lpstr>
      <vt:lpstr>神所要的與人所要的領袖：</vt:lpstr>
      <vt:lpstr>人眼中的領袖人才，為何神不用？</vt:lpstr>
      <vt:lpstr>摩西仍不合用的六個原因：</vt:lpstr>
      <vt:lpstr>摩西仍不合用的六個原因：</vt:lpstr>
      <vt:lpstr>神要建立一個怎樣的國度：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【信与所望之事】第十五讲</dc:title>
  <dc:creator>sun kwong wong</dc:creator>
  <cp:lastModifiedBy>SL CHAN</cp:lastModifiedBy>
  <cp:revision>8</cp:revision>
  <dcterms:created xsi:type="dcterms:W3CDTF">2022-06-18T10:37:03Z</dcterms:created>
  <dcterms:modified xsi:type="dcterms:W3CDTF">2022-06-19T13:15:16Z</dcterms:modified>
</cp:coreProperties>
</file>