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70" r:id="rId2"/>
    <p:sldId id="272" r:id="rId3"/>
    <p:sldId id="271" r:id="rId4"/>
    <p:sldId id="273" r:id="rId5"/>
    <p:sldId id="274" r:id="rId6"/>
    <p:sldId id="276" r:id="rId7"/>
    <p:sldId id="275" r:id="rId8"/>
    <p:sldId id="278" r:id="rId9"/>
    <p:sldId id="277" r:id="rId10"/>
    <p:sldId id="279" r:id="rId11"/>
    <p:sldId id="28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5257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867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8615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9448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5340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8109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3963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21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06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910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524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013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8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67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88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87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37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0"/>
            <a:ext cx="10570512" cy="1762123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CN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旧约人物成长篇</a:t>
            </a:r>
            <a:r>
              <a:rPr lang="en-US" altLang="zh-TW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/>
            </a:r>
            <a:br>
              <a:rPr lang="en-US" altLang="zh-TW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</a:br>
            <a:r>
              <a:rPr lang="zh-TW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第八讲 </a:t>
            </a:r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雅</a:t>
            </a:r>
            <a:r>
              <a:rPr lang="zh-CN" altLang="en-US" sz="6000" b="1" dirty="0" smtClean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各</a:t>
            </a:r>
            <a:r>
              <a:rPr lang="en-US" altLang="zh-CN" sz="6000" b="1" dirty="0" smtClean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,</a:t>
            </a:r>
            <a:r>
              <a:rPr lang="zh-CN" altLang="en-US" sz="6000" b="1" dirty="0" smtClean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一</a:t>
            </a:r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个与神有约的人</a:t>
            </a:r>
            <a:r>
              <a:rPr lang="en-US" altLang="zh-CN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(</a:t>
            </a:r>
            <a:r>
              <a:rPr lang="zh-TW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六</a:t>
            </a:r>
            <a:r>
              <a:rPr lang="en-US" altLang="zh-CN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)</a:t>
            </a:r>
            <a:endParaRPr lang="zh-TW" altLang="en-US" sz="4800" b="1" dirty="0">
              <a:solidFill>
                <a:srgbClr val="7030A0"/>
              </a:solidFill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4" y="2111650"/>
            <a:ext cx="9452186" cy="463867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成熟期：从完全血气的人变成先知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47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章到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49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雅各一生经历很丰富，是一个被神钉上的人。神花了很多时间训练他。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他经历破碎认识自己的渺小。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他经历恩典认识真神的伟大。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他经历能力成为神的代言人。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214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5" y="190501"/>
            <a:ext cx="10030202" cy="1137368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三、他经历能力成为神的代言人</a:t>
            </a:r>
            <a:endParaRPr lang="zh-TW" altLang="en-US" sz="4800" b="1" dirty="0">
              <a:solidFill>
                <a:srgbClr val="7030A0"/>
              </a:solidFill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3" y="1256307"/>
            <a:ext cx="10173326" cy="5494020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犹大是个小狮子，我儿啊，你抓了食，便上去。你屈下身去，卧如公狮，蹲如母狮，谁敢惹你？圭必不离犹大，杖必不离他两脚之间；直等细罗（就是赐平安者）来到，万民都必归顺。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49:9-10)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西布伦必住在海口，必成为停船的海口；他的境界，必延到西顿。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49:13)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亚设之地，必出肥美的粮食，且出君王的美味。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49:20)</a:t>
            </a:r>
          </a:p>
          <a:p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7967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5" y="190501"/>
            <a:ext cx="10030202" cy="1137368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雅各一生的成长：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3" y="1256307"/>
            <a:ext cx="10173326" cy="5494020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一个出生就完全属血气的人，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成为一个谦卑完全属神的人。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神的目的：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神要造就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支派，造就一个先知。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造就一个以色列，造就一个国父。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今天神要用什么方法对付你的血气和天然人呢？祂的目的是要你进入祂的计划。</a:t>
            </a:r>
          </a:p>
          <a:p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907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5" y="190501"/>
            <a:ext cx="10030202" cy="1137368"/>
          </a:xfrm>
        </p:spPr>
        <p:txBody>
          <a:bodyPr>
            <a:normAutofit fontScale="90000"/>
          </a:bodyPr>
          <a:lstStyle/>
          <a:p>
            <a:r>
              <a:rPr lang="zh-CN" altLang="en-US" sz="6000" b="1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一、</a:t>
            </a:r>
            <a:r>
              <a:rPr lang="zh-TW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他</a:t>
            </a:r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经历破碎认识自己的渺小</a:t>
            </a:r>
            <a:endParaRPr lang="zh-TW" altLang="en-US" sz="4800" b="1" dirty="0">
              <a:solidFill>
                <a:srgbClr val="7030A0"/>
              </a:solidFill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4" y="1566407"/>
            <a:ext cx="9452186" cy="5183919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被破碎学会舍与得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被逼出走，学会与真神立约（伯特利立石烧油，与神立约）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失去腿筋，学会全然倚靠神（面对哥哥，示剑筑坛）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家族危机，学会听从神指引（女儿被辱，儿子屠城，惹灭族之祸）</a:t>
            </a:r>
          </a:p>
        </p:txBody>
      </p:sp>
    </p:spTree>
    <p:extLst>
      <p:ext uri="{BB962C8B-B14F-4D97-AF65-F5344CB8AC3E}">
        <p14:creationId xmlns:p14="http://schemas.microsoft.com/office/powerpoint/2010/main" val="270794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5" y="190501"/>
            <a:ext cx="10030202" cy="1137368"/>
          </a:xfrm>
        </p:spPr>
        <p:txBody>
          <a:bodyPr>
            <a:normAutofit fontScale="90000"/>
          </a:bodyPr>
          <a:lstStyle/>
          <a:p>
            <a:r>
              <a:rPr lang="zh-CN" altLang="en-US" sz="6000" b="1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一、</a:t>
            </a:r>
            <a:r>
              <a:rPr lang="zh-TW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他</a:t>
            </a:r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经历破碎认识自己的渺小</a:t>
            </a:r>
            <a:endParaRPr lang="zh-TW" altLang="en-US" sz="4800" b="1" dirty="0">
              <a:solidFill>
                <a:srgbClr val="7030A0"/>
              </a:solidFill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4" y="1566407"/>
            <a:ext cx="9452186" cy="5183919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舍弃偶像，学会伯特利筑坛（到神指定的地点筑坛）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失去至爱拉结，学会尊重神旨意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失去彩衣约瑟，学会珍惜小儿子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牺牲最小儿子，学会放手交讬神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雅各学会一切都不在自己手中，其实他抓了一生，什么都抓不住。</a:t>
            </a:r>
          </a:p>
        </p:txBody>
      </p:sp>
    </p:spTree>
    <p:extLst>
      <p:ext uri="{BB962C8B-B14F-4D97-AF65-F5344CB8AC3E}">
        <p14:creationId xmlns:p14="http://schemas.microsoft.com/office/powerpoint/2010/main" val="51711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5" y="190501"/>
            <a:ext cx="10030202" cy="1137368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二、他经历恩典认识真神的伟大</a:t>
            </a:r>
            <a:endParaRPr lang="zh-TW" altLang="en-US" sz="4800" b="1" dirty="0">
              <a:solidFill>
                <a:srgbClr val="7030A0"/>
              </a:solidFill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4" y="1566407"/>
            <a:ext cx="9452186" cy="5183919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一个一生靠自己抓的人，到老成为谦卑敬畏神的人。年老仍扶杖跪拜神，显明心中对神的敬畏。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雅各住在埃及地十七年，雅各平生的年日是一百四十七岁。以色列的死期临近了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，于是以色列在床头上（或译：扶着杖头）敬拜　神。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47:28-31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55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5" y="190501"/>
            <a:ext cx="10030202" cy="1137368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三、他经历能力成为神的代言人</a:t>
            </a:r>
            <a:endParaRPr lang="zh-TW" altLang="en-US" sz="4800" b="1" dirty="0">
              <a:solidFill>
                <a:srgbClr val="7030A0"/>
              </a:solidFill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5" y="1213237"/>
            <a:ext cx="9457710" cy="5494020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为法老祝福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47:7-10 )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为玛拿西和以法莲祝福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只是他的兄弟将来比他还大；他兄弟的后裔要成为多族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48:19 )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为十二个儿子祝福发预言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们都来聚集，我好把你们日后必遇的事告诉你们。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49:1-28)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要一个一生都靠眼见和聪明的人，用信心为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別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人发预言是何等的难呢！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240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5" y="190501"/>
            <a:ext cx="10030202" cy="1137368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三、他经历能力成为神的代言人</a:t>
            </a:r>
            <a:endParaRPr lang="zh-TW" altLang="en-US" sz="4800" b="1" dirty="0">
              <a:solidFill>
                <a:srgbClr val="7030A0"/>
              </a:solidFill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3" y="1256307"/>
            <a:ext cx="9759858" cy="5494020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为法老祝福 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约瑟领他父亲雅各进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到法老面前，雅各就给法老祝福。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法老问雅各说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平生的年日是多少呢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雅各对法老说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寄居在世的年日是一百三十岁，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我平生的年日又少又苦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，不及我列祖在世寄居的年日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雅各又给法老祝福，就从法老面前出去了。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47:7-10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094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5" y="190501"/>
            <a:ext cx="10030202" cy="1137368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三、他经历能力成为神的代言人</a:t>
            </a:r>
            <a:endParaRPr lang="zh-TW" altLang="en-US" sz="4800" b="1" dirty="0">
              <a:solidFill>
                <a:srgbClr val="7030A0"/>
              </a:solidFill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3" y="1256307"/>
            <a:ext cx="9759858" cy="5494020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为玛拿西和以法莲祝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福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48:15-19)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他就给约瑟祝福说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愿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我祖亚伯拉罕和我父以撒所侍奉的　神，就是一生牧养我直到今日的　神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赎我脱离一切患难的那使者，赐福与这两个童子。愿他们归在我的名下和我祖亚伯拉罕、我父以撒的名下。又愿他们在世界中生养众多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记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48:7,15-16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dirty="0"/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立以法莲和玛拿西作十二支派成为他的儿子，并给约瑟双份产业，认他作长子。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930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5" y="190501"/>
            <a:ext cx="10030202" cy="1137368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三、他经历能力成为神的代言人</a:t>
            </a:r>
            <a:endParaRPr lang="zh-TW" altLang="en-US" sz="4800" b="1" dirty="0">
              <a:solidFill>
                <a:srgbClr val="7030A0"/>
              </a:solidFill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3" y="1256307"/>
            <a:ext cx="9759858" cy="5494020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为玛拿西和以法莲祝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福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48:15-19)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约瑟对他父亲说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父，不是这样。这本是长子，求你把右手按在他的头上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父亲不从，说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知道，我儿，我知道。他也必成为一族，也必昌大。只是他的兄弟将来比他还大；他兄弟的后裔要成为多族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48:18-19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雅各按心中的感动行事，以长子的祝福赐予以法莲，并宣告以法莲要比玛拿西更尊贵。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106032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5" y="190501"/>
            <a:ext cx="10030202" cy="1137368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solidFill>
                  <a:srgbClr val="7030A0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三、他经历能力成为神的代言人</a:t>
            </a:r>
            <a:endParaRPr lang="zh-TW" altLang="en-US" sz="4800" b="1" dirty="0">
              <a:solidFill>
                <a:srgbClr val="7030A0"/>
              </a:solidFill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3" y="1256307"/>
            <a:ext cx="9759858" cy="5494020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为十二个儿子祝福发预言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雅各叫了他的儿子们来，说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们都来聚集，我好把你们日后必遇的事告诉你们。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49:1-28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有些预言竟应验在他们得地为业后，抽签分地的事情上。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西緬和利未是弟兄，他們的刀劍是殘忍的器具。他們的怒氣，暴烈可咒；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我要使他們分居在雅各家裏，散住在以色列地中。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創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49:5-7)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966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178</TotalTime>
  <Words>1525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华文新魏</vt:lpstr>
      <vt:lpstr>华文新魏</vt:lpstr>
      <vt:lpstr>微軟正黑體</vt:lpstr>
      <vt:lpstr>標楷體</vt:lpstr>
      <vt:lpstr>Arial</vt:lpstr>
      <vt:lpstr>Trebuchet MS</vt:lpstr>
      <vt:lpstr>Wingdings 3</vt:lpstr>
      <vt:lpstr>多面向</vt:lpstr>
      <vt:lpstr>信与所望之事--旧约人物成长篇 第八讲 雅各,一个与神有约的人(六)</vt:lpstr>
      <vt:lpstr>一、他经历破碎认识自己的渺小</vt:lpstr>
      <vt:lpstr>一、他经历破碎认识自己的渺小</vt:lpstr>
      <vt:lpstr>二、他经历恩典认识真神的伟大</vt:lpstr>
      <vt:lpstr>三、他经历能力成为神的代言人</vt:lpstr>
      <vt:lpstr>三、他经历能力成为神的代言人</vt:lpstr>
      <vt:lpstr>三、他经历能力成为神的代言人</vt:lpstr>
      <vt:lpstr>三、他经历能力成为神的代言人</vt:lpstr>
      <vt:lpstr>三、他经历能力成为神的代言人</vt:lpstr>
      <vt:lpstr>三、他经历能力成为神的代言人</vt:lpstr>
      <vt:lpstr>雅各一生的成长：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信与所望之事--旧约人物成长篇 第八讲 雅各一个与神有约的人(六)</dc:title>
  <dc:creator>sun kwong wong</dc:creator>
  <cp:lastModifiedBy>SL CHAN</cp:lastModifiedBy>
  <cp:revision>3</cp:revision>
  <dcterms:created xsi:type="dcterms:W3CDTF">2022-05-14T10:46:03Z</dcterms:created>
  <dcterms:modified xsi:type="dcterms:W3CDTF">2022-05-15T15:36:11Z</dcterms:modified>
</cp:coreProperties>
</file>