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2" r:id="rId4"/>
    <p:sldId id="281" r:id="rId5"/>
    <p:sldId id="283" r:id="rId6"/>
    <p:sldId id="284" r:id="rId7"/>
    <p:sldId id="285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66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495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3429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959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3361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9143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58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595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73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79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44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700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50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7725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22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44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980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第廿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「得地为业」约书亚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「你是帮助我们呢？是帮助我们敌人呢？」他回答说：「不是的，我来是要作耶和华军队的元帅！」约书亚就俯伏在地下拜，说：「我主有甚么话吩咐仆人？」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5:13-14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约书亚信心的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挣扎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期：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属灵经历再震撼，当我们要按神的指引向前行，仍是不容易的。为何神要这样试验我们呢？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556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「得地为业」约书亚靠什么？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属灵经历让我们认识自己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属灵经历让更新了与神的关系。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愿意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面对困难，承接使命。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为何要先放下人的方法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因为靠自己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军力根本不可能得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胜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，否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则约书亚不用单独去城墙下。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再者要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神得荣耀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神才愿意动手显神迹。</a:t>
            </a:r>
          </a:p>
        </p:txBody>
      </p:sp>
    </p:spTree>
    <p:extLst>
      <p:ext uri="{BB962C8B-B14F-4D97-AF65-F5344CB8AC3E}">
        <p14:creationId xmlns:p14="http://schemas.microsoft.com/office/powerpoint/2010/main" val="366614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174928"/>
            <a:ext cx="8574159" cy="1121134"/>
          </a:xfrm>
        </p:spPr>
        <p:txBody>
          <a:bodyPr anchor="ctr">
            <a:normAutofit fontScale="90000"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神吩咐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方法攻城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761" y="1296062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神吩咐约书亚用一个不可能的方法去攻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城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晓谕约书亚说：「看哪，我已经把耶利哥和耶利哥的王，并大能的勇士，都交在你手中，你们的一切兵丁要围绕这城：一日围绕一次，六日都要这样行；七个祭司要拿七个羊角，走在约柜前，到第七日，你们要绕城七次，祭司也要吹角；他们吹的角声拖长，你们听见角声，众百姓要大声呼喊，城墙就必塌陷，各人都要往前直上！」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6:2-5) </a:t>
            </a: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面对以色列会众他会有何挣扎？</a:t>
            </a:r>
          </a:p>
        </p:txBody>
      </p:sp>
    </p:spTree>
    <p:extLst>
      <p:ext uri="{BB962C8B-B14F-4D97-AF65-F5344CB8AC3E}">
        <p14:creationId xmlns:p14="http://schemas.microsoft.com/office/powerpoint/2010/main" val="189680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 fontScale="90000"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神吩咐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方法攻城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属灵经历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转化成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群体的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信心行动呢？需要怎样的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过程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与神对齐，位置放对。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领受计划，顺服施行。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排除万难，坚持到底。</a:t>
            </a:r>
          </a:p>
        </p:txBody>
      </p:sp>
    </p:spTree>
    <p:extLst>
      <p:ext uri="{BB962C8B-B14F-4D97-AF65-F5344CB8AC3E}">
        <p14:creationId xmlns:p14="http://schemas.microsoft.com/office/powerpoint/2010/main" val="418404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与神对齐，位置放对。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584098" cy="4727997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如何才能与神对齐？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有清楚属灵经历为何仍挣扎？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舍不得放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面子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人荣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耀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的期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望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责任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要宣告：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I am nothing and you are I am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我是一无所有而你是全所有。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承认一切都不在我的手里，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不真正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属于我。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72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领受计划，顺服施行。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如何领受计划？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承认自己的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求祂指引。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聆听圣灵的声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用信心顺服写下这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超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理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性的方法。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向跟从者传递神的吩咐，宣告自己的顺服。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硬抗反对的声音，向主顺服到底。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842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排除万难，坚持到底。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791590" cy="5295568"/>
          </a:xfrm>
        </p:spPr>
        <p:txBody>
          <a:bodyPr>
            <a:noAutofit/>
          </a:bodyPr>
          <a:lstStyle/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排除万难，坚持到底？</a:t>
            </a:r>
          </a:p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想神过去的</a:t>
            </a:r>
            <a:r>
              <a:rPr lang="zh-TW" altLang="en-US" sz="3600" b="1">
                <a:latin typeface="標楷體" panose="03000509000000000000" pitchFamily="65" charset="-120"/>
                <a:ea typeface="標楷體" panose="03000509000000000000" pitchFamily="65" charset="-120"/>
              </a:rPr>
              <a:t>恩</a:t>
            </a:r>
            <a:r>
              <a:rPr lang="zh-TW" altLang="en-US" sz="36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典，面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对质疑和反对的声音。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约书亚顶住各人的质疑之压力。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为何要这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样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为只有这样的经历才能让所有人顺服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他真正接过属灵的权柄和信任。这与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当年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十灾一样震撼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，日后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才能被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众人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信服。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所以刚接棒面对危机是好事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，可以学谦卑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神的能力会降临在合一的人中间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，不管人数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88737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904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【信与所望之事】第廿八讲</vt:lpstr>
      <vt:lpstr>「得地为业」约书亚靠什么？</vt:lpstr>
      <vt:lpstr>神吩咐约书亚用什么方法攻城？</vt:lpstr>
      <vt:lpstr>神吩咐约书亚用什么方法攻城？</vt:lpstr>
      <vt:lpstr>1. 与神对齐，位置放对。</vt:lpstr>
      <vt:lpstr>2. 领受计划，顺服施行。</vt:lpstr>
      <vt:lpstr>3. 排除万难，坚持到底。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【信与所望之事】第廿八讲</dc:title>
  <dc:creator>sun kwong wong</dc:creator>
  <cp:lastModifiedBy>SL CHAN</cp:lastModifiedBy>
  <cp:revision>7</cp:revision>
  <dcterms:created xsi:type="dcterms:W3CDTF">2022-11-13T10:56:00Z</dcterms:created>
  <dcterms:modified xsi:type="dcterms:W3CDTF">2022-11-13T16:12:27Z</dcterms:modified>
</cp:coreProperties>
</file>