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3" r:id="rId4"/>
    <p:sldId id="264" r:id="rId5"/>
    <p:sldId id="261" r:id="rId6"/>
    <p:sldId id="262" r:id="rId7"/>
    <p:sldId id="265" r:id="rId8"/>
    <p:sldId id="266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75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60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7927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703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6249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193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419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88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2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18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41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9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16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02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52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63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C2F3-028A-42B2-AC87-58D6369BE3D8}" type="datetimeFigureOut">
              <a:rPr lang="zh-TW" altLang="en-US" smtClean="0"/>
              <a:t>2021/9/10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89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活出一個新人的福音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9250"/>
            <a:ext cx="9571566" cy="5238750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講題：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行在光中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-】--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來就光！仰望耶穌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心中被黑暗充滿的一代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現在滿街都是黑衣人，有些女孩身上有紋身。他們心中都充滿怒憤怒！受傷。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香港的年青人啊！無論你現在是選擇留下，或是離開，你心中都有不同的無奈、恐懼和不忿。因為你弄到今天這種景況，是誰的錯？答案很自然的會說：「是某某特區官員的錯。人若帶著這種受害者心情，無論去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到哪一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個國家？他的內心怎可能不帶著黑暗呢？受傷有病的人會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影響身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邊的人，內心受傷的人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會影響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整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族。這世界並沒有一人做事一人當的可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能，都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是一人做事眾人當。怎麼辦？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912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64061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一個旅遊者 的小故事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一位年青的旅遊者，在一個路上遇到一位老先生。他問：「老先生，我想知道前面的那條村，那裏的人是怎樣的。我在抉擇是否入村。」老先生問他：「你之前的那條村的人怎樣呢？」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老先生為何說謊呢？對著兩個人給出不同的答案。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029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032723" cy="4794250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主耶穌說：「天國在哪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裡？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天國就在你們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心裡。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17:21)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你的心如何決定你所看的世界，你的看法決定的態度，你的態度如何？決定別人對你的態度。別人的態度決定你的人生。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你的心決定你孩子的未來。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愛的土地上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你的心如何思想你的人便是如何？你心中需要有幸福的藍圖。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救救我們的下一代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你今天把什麼給你的孩子？一個怎樣的世界觀？爭第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一？踩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人上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位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027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8811"/>
          </a:xfrm>
        </p:spPr>
        <p:txBody>
          <a:bodyPr>
            <a:normAutofit fontScale="62500" lnSpcReduction="2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主耶穌說：「你裏頭的光若黑暗了，那黑暗是何等大哩！」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人心裏為何會黑暗呢？沒有光</a:t>
            </a:r>
            <a:r>
              <a:rPr lang="zh-TW" altLang="en-US" sz="4400" b="1">
                <a:latin typeface="標楷體" panose="03000509000000000000" pitchFamily="65" charset="-120"/>
                <a:ea typeface="標楷體" panose="03000509000000000000" pitchFamily="65" charset="-120"/>
              </a:rPr>
              <a:t>的人，可能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活在下面六種情況中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充滿憂慮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充滿恐懼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充滿憤怒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失去最愛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感到無助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	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感到絕望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893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21211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經過這六種思想的過程，人最後會走上自毀的行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為，做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傻決定。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最後會說：「是你逼我的。」是誰能逼一個人走上殺人自毀的道路呢？</a:t>
            </a: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那麼我們可以如何離開黑暗呢？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主耶穌說：「我是世界的光，跟從我的，就不在黑暗裏走，必要得著生命的光！」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8:12)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跟著耶穌走，重建你的世界觀，你的人生觀。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13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320107" cy="4468811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1.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幸福家園由我開始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「無論住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在哪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裡，都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立志要把那地方住到變天堂。」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「我靠著那加給我力量的，凡事都能作。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4:13)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忘記背後，努力面前。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停止埋怨，尋找出路。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做你能做的，神會做你不能做的；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做你知道的，神會指示你不知道的。</a:t>
            </a: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624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8811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幸福家園由心開始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一個宣教士的經歷： 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一幅海報上中間有點小燭光。下面寫著：「就算把全世界的黑暗加起來，都不能阻止我發光。」把他想放棄的心改變了。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一點燭光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關正傑的勵志歌</a:t>
            </a: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4045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119809" cy="4468811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幸福家園由祢開始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跟著光走，不跟人走。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主耶穌說：「我是世界的光，跟從我的，就不在黑暗裏走，必要得著生命的光！」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約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8:12)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與主同在，以靈同行。</a:t>
            </a: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生命活水充滿我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】-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心靈得潔淨的歌。</a:t>
            </a:r>
          </a:p>
          <a:p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360237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1116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【做人秘笈】活出一個新人的福音</vt:lpstr>
      <vt:lpstr>【做人秘笈小故事】</vt:lpstr>
      <vt:lpstr>【做人秘笈小故事】</vt:lpstr>
      <vt:lpstr>B.【學D做人的道理】</vt:lpstr>
      <vt:lpstr>B.【學D做人的道理】</vt:lpstr>
      <vt:lpstr>C.【活出新人的生命】</vt:lpstr>
      <vt:lpstr>C.【活出新人的生命】</vt:lpstr>
      <vt:lpstr>C.【活出新人的生命】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【做人秘笈】活出一個新人的福音</dc:title>
  <dc:creator>sun kwong wong</dc:creator>
  <cp:lastModifiedBy>SL CHAN</cp:lastModifiedBy>
  <cp:revision>6</cp:revision>
  <dcterms:created xsi:type="dcterms:W3CDTF">2021-09-08T10:48:25Z</dcterms:created>
  <dcterms:modified xsi:type="dcterms:W3CDTF">2021-09-10T09:13:00Z</dcterms:modified>
</cp:coreProperties>
</file>