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1" r:id="rId9"/>
    <p:sldId id="262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63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5ADDCA-065C-40D3-9264-69CA448B1E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819263F-593D-4D5D-BD7D-5C16F83EF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47DE22-2438-4A55-A711-355F89A3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EF94C7C-F5CC-484A-858B-CAE028BE3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9080B9-0C59-4A9C-94BA-1E5EF523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63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55ECDE-D194-4CA8-A232-FA4FA55A2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853BDDD-40A0-4E8E-90EB-BD7572FC09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936157-F89C-4A94-BBBE-D2011F5E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8A5E93-4508-4366-9209-9019E9FFF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BACEEBE-8F3C-422C-BDB4-425690003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67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716A12A-B5D6-474B-9C53-1DCD6C3AF0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89CC2E6-D82D-4DB8-A913-D3BEB2AA3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BE4D22-9F54-4504-926A-9573DE93B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DE77E84-E103-4C17-9EB4-816B06911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F66BDE-4003-4D00-B38C-76E8C6DB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85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7682A0-D1D9-4B51-AE1C-DC823EC8A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C9CB92-0D71-4C03-AE70-DC3BA2122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71E8723-5EF9-45F6-B43E-AFF44C5B8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58E9FB-9519-45BB-87A8-C47EFA5B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B6611C-AD24-44BC-822E-6B75FA68A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99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05F016-E674-46EF-B724-C04F1B027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0640E6F-908B-4FB2-82CC-7E7EC4F8C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7099B8-BE30-41B7-BDE8-E1668CAB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4740E6-E1D2-432C-8734-26C5984A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C5C012-B4C9-43D7-BD20-6F0BCF077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38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73F9B2-C3EC-4CB5-965B-2EEC2A2A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6399D-79C6-4A60-A151-0CEA283BC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BAEFE0D-E4A4-4607-ADF5-1992329D8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6D098A9-4B02-408E-B5E3-03C6DF8E8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63D5CBF-3C61-42E8-BD74-DA15F091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068C3CB-58B2-4F56-A6C9-0619275B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878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CAF3AB-4F9B-4FCD-B904-F504BC7E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29B3DA5-02D1-497F-A7E7-4D7A6F68B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690CE4-E86D-40DA-90BD-4728DF47D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0D9DC7B-885D-4FCC-86D5-17A5941763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0E89AAB-B4D5-423B-808B-F9F5893ADD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E0B9B74-F52C-44EA-A43E-08A9DFE4B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BB84338-5E9D-4F79-888E-D24DAC5F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E709957-EF42-4943-87AA-00B3197CB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33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EF0925-4F5E-472E-8399-84CAD4617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FD97FCB-4B36-428D-90E0-397215697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9AA3E98-DCBE-4365-8751-20B7C7B37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8088580-BE9E-4D24-A1DD-0618A369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643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F47F5C5-518A-4DCF-A2E6-AE715FA5E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08175CA-9EBA-43C3-879A-16A4FF9C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FEB249B-C77C-44AD-B763-FDE8C85F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701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088D92-2AE2-4BA0-91F9-4E4F6781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0A6192-AEF0-44C4-960A-2FDA951D6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351BD59-D779-4E24-B75E-C7E1E9D2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3372538-E7A9-4375-A70B-5FDD888D5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81DAA06-DDA0-44F3-BC26-D0B977D00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8C493D9-759B-4A21-B09C-EC8743D0D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485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5D19C7-B191-4F4A-8CEA-D1A4B7583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506DBAE-F35A-4298-BF43-321BE55929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84DCE2-8223-4E4E-B9A0-D0B20EA03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D2E1DCB-8E90-4417-9AA2-81E815ADD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5525E65-85D0-4228-A548-51F2966A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CED1E9F-FFCD-4071-ACB7-2F4D2DE66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27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E654FCB-9F0B-4997-936E-612BBE1C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C1BA451-CC8F-4324-A16E-4727BE06F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E8E51B-C32D-4584-AB5A-F617C61CAA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D701-18ED-4FAE-B6AB-1FA7DE24F805}" type="datetimeFigureOut">
              <a:rPr lang="zh-TW" altLang="en-US" smtClean="0"/>
              <a:t>2021/9/3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7F3070-5FBD-4EEE-92AB-10D80DEF94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B0129C-0582-47E1-9F74-43BA5ED14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AC4B3-C51A-44E1-9671-BDE9DA19E3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64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solidFill>
                  <a:srgbClr val="FFFFFF"/>
                </a:solidFill>
              </a:rPr>
              <a:t>【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危中有機</a:t>
            </a:r>
            <a:r>
              <a:rPr lang="en-US" altLang="zh-CN" sz="4000" b="1" dirty="0" smtClean="0">
                <a:solidFill>
                  <a:srgbClr val="FFFFFF"/>
                </a:solidFill>
              </a:rPr>
              <a:t>】-- </a:t>
            </a:r>
            <a:r>
              <a:rPr lang="zh-TW" altLang="en-US" sz="4000" b="1" dirty="0">
                <a:solidFill>
                  <a:srgbClr val="FFFFFF"/>
                </a:solidFill>
              </a:rPr>
              <a:t>換</a:t>
            </a:r>
            <a:r>
              <a:rPr lang="zh-TW" altLang="en-US" sz="4000" b="1" dirty="0" smtClean="0">
                <a:solidFill>
                  <a:srgbClr val="FFFFFF"/>
                </a:solidFill>
              </a:rPr>
              <a:t>個角度化危為機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590740"/>
            <a:ext cx="6695440" cy="5267259"/>
          </a:xfrm>
        </p:spPr>
        <p:txBody>
          <a:bodyPr anchor="ctr">
            <a:normAutofit fontScale="92500"/>
          </a:bodyPr>
          <a:lstStyle/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一只老牛如何化危為機？</a:t>
            </a:r>
          </a:p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只老牛掉到一個枯井裏，牠的主人認為要救他出來，花費的人力物力太大了，不化算。於是決定要用泥掩埋牠。當泥土一把一把下來，老牛流出淚來，心中怨恨。心想我一生都忠心，竟換來這種絕情的悲慘結局。牠不甘心，於是牠停止自憐，下定決心自救，當泥土下來，他憤力的將泥土踩在腳下。當新一把泥土下來，牠又把它踩腳下。如是者，當泥土夠多，他一躍跳出枯井，逃離他的主人。</a:t>
            </a: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18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做人秘笈小故事</a:t>
            </a:r>
            <a:r>
              <a:rPr lang="en-US" altLang="zh-TW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590740"/>
            <a:ext cx="6695440" cy="5267259"/>
          </a:xfrm>
        </p:spPr>
        <p:txBody>
          <a:bodyPr anchor="ctr">
            <a:norm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眼光不同，成就不同。</a:t>
            </a: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「兩兄弟到非洲去賣鞋，哥哥去到幾天就跟爸爸說要回家，這裡沒希望。因為每個人都不穿鞋，連喝水都要用錢買。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爸爸同時收到弟弟的信，爸爸非洲這裡太棒了，所有人都沒鞋穿，市場的潛力很大，這裡連喝的水都可以賣錢呢！」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89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學</a:t>
            </a:r>
            <a:r>
              <a:rPr lang="en-US" altLang="zh-CN" sz="4000" b="1" dirty="0" smtClean="0">
                <a:solidFill>
                  <a:srgbClr val="FFFFFF"/>
                </a:solidFill>
              </a:rPr>
              <a:t>D</a:t>
            </a:r>
            <a:r>
              <a:rPr lang="zh-CN" altLang="en-US" sz="4000" b="1" dirty="0">
                <a:solidFill>
                  <a:srgbClr val="FFFFFF"/>
                </a:solidFill>
              </a:rPr>
              <a:t>做人的道理</a:t>
            </a:r>
            <a:r>
              <a:rPr lang="en-US" altLang="zh-CN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590740"/>
            <a:ext cx="6695440" cy="5267259"/>
          </a:xfrm>
        </p:spPr>
        <p:txBody>
          <a:bodyPr anchor="ctr">
            <a:normAutofit/>
          </a:bodyPr>
          <a:lstStyle/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做一個化危為機的人 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要有樂觀的心和決心，並要有勇敢的態度。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運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氣追隨著勇敢的人。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李嘉誠先生在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67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年暴動，別人賣樓移民，反過來大量收購物業。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8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做一個化危為機的人需要的特質</a:t>
            </a:r>
            <a:r>
              <a:rPr lang="en-US" altLang="zh-CN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590740"/>
            <a:ext cx="7270376" cy="52672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思想要正面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防避自憐的心 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不要心懷不平以至作惡。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作壞事東窗事發，被人發現時，常會聽到這句話「是你逼我的，我沒得選」來推卸責任。為何人會感到被逼作壞事呢？他認為自己也是無辜的受害者。 但他這時是拿著刀在殺人。這是精神病嗎？不是。是入魔了。為何會這樣？ 因為被仇恨和嫉妒蒙蔽。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5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做一個化危為機的人需要的特質</a:t>
            </a:r>
            <a:r>
              <a:rPr lang="en-US" altLang="zh-CN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90740"/>
            <a:ext cx="6972299" cy="52672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小心被放大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恐懼情緒，和錯誤的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危機感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撒旦在放大你的危機情緒，你的自動防衛系統便會開動。保護自己最好的方法是攻擊對方。其實，暴力是來自恐懼，控制不了對方，最後用武力。 因此，發怒才是弱者的表現。滿有把握微笑的人才是強人。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78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做一個化危為機的人需要的特質</a:t>
            </a:r>
            <a:r>
              <a:rPr lang="en-US" altLang="zh-CN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90740"/>
            <a:ext cx="7117976" cy="52672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讓怒氣長出毒根來（仇恨是會 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延伸的）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控制你的怒氣，因為它會生出毒根，成長至充滿了你的心田，遮擋了其他美好的事。（一個兒子用筆插母親的畫像，一個員工恨他老闆）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控制你的怒氣，要清潔你的心，含怒不可到日落。 每天到主耶穌面前埋單。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50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做一個化危為機的人需要的特質</a:t>
            </a:r>
            <a:r>
              <a:rPr lang="en-US" altLang="zh-CN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90740"/>
            <a:ext cx="6972299" cy="52672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心你的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咀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巴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破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口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生死在舌頭的權下。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18:22)</a:t>
            </a: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舌頭是身體的舵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雅各書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3:4-5)</a:t>
            </a: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心裡所充滿，口就說出來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馬太福音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12:34-35)</a:t>
            </a:r>
          </a:p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留心你負面的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話，像回力刀污染你的心田。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摩西說：「耶和華必為你們爭戰，你們只管靜默，不要作聲。」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14:14)</a:t>
            </a:r>
            <a:endParaRPr lang="zh-TW" altLang="zh-TW" dirty="0"/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活出新人的生命</a:t>
            </a:r>
            <a:r>
              <a:rPr lang="en-US" altLang="zh-TW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90740"/>
            <a:ext cx="6972299" cy="5267259"/>
          </a:xfrm>
        </p:spPr>
        <p:txBody>
          <a:bodyPr anchor="ctr">
            <a:normAutofit/>
          </a:bodyPr>
          <a:lstStyle/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無懼的心，成就非凡。 靠主無敵。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危中有機，但以理和他三個朋友，反敗為勝。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但以理三個朋友不拜尼布甲尼撒的金像，被丟到火爐里。最後與主同行在火中被拯救。（但以理書 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28-30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結果是化危為機，因禍得福。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00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4D886EF-80FE-4888-8325-37D80DFE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8535"/>
            <a:ext cx="9895951" cy="1033669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FF"/>
                </a:solidFill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</a:rPr>
              <a:t>活出新人的生命</a:t>
            </a:r>
            <a:r>
              <a:rPr lang="en-US" altLang="zh-TW" sz="4000" b="1" dirty="0">
                <a:solidFill>
                  <a:srgbClr val="FFFFFF"/>
                </a:solidFill>
              </a:rPr>
              <a:t>】</a:t>
            </a:r>
            <a:endParaRPr lang="zh-TW" alt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E4349-A74F-40EA-8D2B-D1A11EB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90740"/>
            <a:ext cx="6972299" cy="5267259"/>
          </a:xfrm>
        </p:spPr>
        <p:txBody>
          <a:bodyPr anchor="ctr">
            <a:normAutofit/>
          </a:bodyPr>
          <a:lstStyle/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同樣但以理也是化危為機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但以理知道這禁令蓋了玉璽，就到自己家裡（他樓上的窗戶開向耶路撒冷），一日三次，雙膝跪在他 神面前，禱告感謝，與素常一樣。（但以理書 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 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和合本）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化危為機的人是對神完全順服的人。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但以理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書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6:25-28 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的能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力給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「信和肯順服的人用」。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13A3C9CD-DFA5-4F9F-AE78-FE455B720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299" y="3281207"/>
            <a:ext cx="4077888" cy="357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2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1172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等线 Light</vt:lpstr>
      <vt:lpstr>新細明體</vt:lpstr>
      <vt:lpstr>標楷體</vt:lpstr>
      <vt:lpstr>Arial</vt:lpstr>
      <vt:lpstr>Calibri</vt:lpstr>
      <vt:lpstr>Calibri Light</vt:lpstr>
      <vt:lpstr>Office 佈景主題</vt:lpstr>
      <vt:lpstr>【危中有機】-- 換個角度化危為機</vt:lpstr>
      <vt:lpstr>【做人秘笈小故事】</vt:lpstr>
      <vt:lpstr>【學D做人的道理】</vt:lpstr>
      <vt:lpstr>【做一個化危為機的人需要的特質】</vt:lpstr>
      <vt:lpstr>【做一個化危為機的人需要的特質】</vt:lpstr>
      <vt:lpstr>【做一個化危為機的人需要的特質】</vt:lpstr>
      <vt:lpstr>【做一個化危為機的人需要的特質】</vt:lpstr>
      <vt:lpstr>【活出新人的生命】</vt:lpstr>
      <vt:lpstr>【活出新人的生命】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【危中有机】-- 换个角度化危为机</dc:title>
  <dc:creator>sun kwong wong</dc:creator>
  <cp:lastModifiedBy>SL CHAN</cp:lastModifiedBy>
  <cp:revision>8</cp:revision>
  <dcterms:created xsi:type="dcterms:W3CDTF">2021-09-01T10:42:51Z</dcterms:created>
  <dcterms:modified xsi:type="dcterms:W3CDTF">2021-09-02T17:48:33Z</dcterms:modified>
</cp:coreProperties>
</file>