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4" r:id="rId6"/>
    <p:sldId id="265" r:id="rId7"/>
    <p:sldId id="268" r:id="rId8"/>
    <p:sldId id="269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E9C16D-096A-493D-88D4-AB0AAEBF3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6CA53E9-9B93-4FDC-84A5-38790B00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298E136-7B36-4A17-B6D7-06F112F4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38F8FC-D948-42E6-A51A-5586F99D4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02552D-7401-40CC-8526-FED737A0B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47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EEBB16-7539-4FDA-8F3D-CD3A221B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55C8A0B-1B98-4379-8745-48E606F77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D9121A-A133-4D13-97B5-60251A690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83CD6E-D62A-4331-8CEB-537AF460A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6FD60A-5892-4F35-BFF1-8E0E2781F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29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0E0AE51-03FB-4C8E-9233-B71948B22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599842E-401D-4259-BB00-43E160F44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5FE4FB-39FE-44D0-8849-E60E115E4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02C317-D0D2-4E7A-937F-33253DD6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4A80C49-260E-4C0E-BA33-E2544631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49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7F8C96-CD63-4D78-AAB8-8E2146FBC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661CB3-0926-4536-ADAE-EA81DCE59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476A6D-2E32-4F9D-9167-7F463374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4BFEEA3-A56F-4115-B92C-C0E0A833A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FB7262-ED25-4981-90CD-CCEC31DD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42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836DA4-1270-477A-BFE2-F25DC1AAC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2497372-3B26-4097-B3BC-E4A5FD24F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3E23B3-81C7-4D4C-9604-5D2EE657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B23DF7-99EC-4609-987E-727FE79B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4BD352-A8D0-4B59-878C-63001753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638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FE6D8C-0F61-4E7A-9C15-882B5F386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681688-0FF1-4B83-B94F-E272B09C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809A04B-3FFB-4DD2-A4D6-47B556126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F3F2460-8DBF-4947-B62A-A11A0308C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E882D70-F09F-4ECE-B98F-302CBBB8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0573884-3C98-4FFE-9817-41C35B53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13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5E718B-EA52-4534-8B9E-F6531D9E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976578E-524B-46B5-A44F-911327AD6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7D9D4A9-2CAE-432B-A94E-562FAA020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197B942-FB6F-4093-85E2-E4289B71C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428258C-4D39-40D8-9796-CB71F8697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6744C4C-77DB-4445-BAD9-CC246C8C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6B6A181-B9B6-411C-8920-D37F0AB6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C07D5C1-7E02-4230-B4A8-92639F41C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35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A95DB4-A3A0-493B-A180-59B960C4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1287C61-812A-4578-BAD4-BF8890D2E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0BDC860-64EC-48AB-ACA0-B89CB7505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8841FC5-7E0A-4840-A8D3-33718BA2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33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FACC12E-1765-45D3-AEB7-2D4F12E4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6D1DE5A-FCBC-4D5F-B6C4-19624C7E3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790A3-4CBD-4512-A2CF-DA0A9E428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24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44796F-D79C-40A2-81DC-1033049D3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AE5BF8-E211-4856-86CE-BF1A59FFF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86DBBCA-7380-474C-B217-3095E8D65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86D1D3-38EF-4D9D-B1D7-9A3A27EC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F9D0D2-36A4-46E6-A488-8F817141A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C1F4C9D-F556-4ACE-8C18-5133EE57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73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8D5096-0678-4137-AF58-4B2993863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3DF1863-3F6A-4974-AA96-86094C36A2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F859ADE-FED7-40CE-A996-C13EF14B1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5D2D5A6-F52E-465C-8E4E-AA9FC12AC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3276551-B3DE-4183-925A-5A574BF3A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55C901A-74DD-4B52-9FE9-68C138238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01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2C0BFCE-26CF-4730-BE8C-3319F0DB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A02221-AD99-4E95-B7B6-C3BECF96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B1DF6B3-1E62-4333-A324-9B0FB71F1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EA9CD-BE37-4B1B-95EA-CCACB62B7524}" type="datetimeFigureOut">
              <a:rPr lang="zh-TW" altLang="en-US" smtClean="0"/>
              <a:t>2021/10/1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8E74E7-A74B-4CBA-8BBB-24EFA28FA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0AC99B-FD20-4BB5-AEF1-6E71EB2007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1DAEF-2BDD-477E-B212-5EC3092AC5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68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317723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先知性人生的特質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第九讲 论律法与先知性使命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（三）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986363"/>
            <a:ext cx="10072158" cy="463271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主耶稣说：「我实在告诉你们，就是到天地都废去了，律法的一点一画也不能废去，都要成全。」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5:18)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那什么才算是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「成全」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“神所作的一切都是为着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「以马内利」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。”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律法也是救恩的一部份，让人知罪。其实，救恩的目的是要领人进入神同在的理想生活。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幸福的理想家庭生活由以马内利生活开始。</a:t>
            </a:r>
          </a:p>
          <a:p>
            <a:endParaRPr lang="zh-TW" altLang="en-US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42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律法原意是领我们进入「以马内利」的美境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081683" cy="4836096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我们从一个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领人进入「以马内利」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以神为中心的生活角度去看律法。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律法是期望我们能过一种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以神的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圣洁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CN" sz="3600" b="1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Kadosh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为中心的「神圣生活」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。是一种使神得荣耀，使人得平安的生活。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你身上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显出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同在的证据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这就是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「以马内利」的美境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34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律法原意是领我们进入「以马内利」的美境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081683" cy="4836096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「以马内利」美境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看律法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中的理想生活：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神圣的和谐生活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5:22-26)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神圣的家庭生活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5:27-32)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神圣的敬虔生活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5:33-37)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神圣的善良生活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5:38-48)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11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神圣的敬虔生活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5:33-37)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391658"/>
            <a:ext cx="10453159" cy="52274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5:33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你们又听见有吩咐古人的话，说：「不可背誓，所起的誓总要向主谨守。」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5:34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只是我告诉你们，甚么誓都不可起，不可指着天起誓，因为天是神的座位；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5:35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不可指着地起誓，因为地是他的脚凳；也不可指着耶路撒冷起誓，因为耶路撒冷是大君的京城；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5:36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又不可指着你的头起誓，因为你不能使一根头发变黑变白了。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5:37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你们的话，是，就说「是」；不是，就说「不是」；若再多说，就是出于那恶者（或译：就是从恶里出来的）。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377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神圣的敬虔生活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5:33-37)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5" y="1391658"/>
            <a:ext cx="10918967" cy="5227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对于一个先知性的属神群体，最大的危机是藉神的名讲话，扮先知，扮祭司。利用宗教行为假冒虔诚。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人为何起誓？是要人相信他。当大家都要靠去找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祭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司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起誓才能彼此信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的品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格就已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经堕落了。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什么誓都不可起的原因。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不可借起誓骗人的信任。不可妄称耶和华的名。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不可指着耶路撒冷起誓。不要搞宗教那套，是假冒为善。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979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假冒为善的敬虔生活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23:15-22)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391658"/>
            <a:ext cx="10167409" cy="52274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“你们这瞎眼领路的有祸了！你们说：‘凡指着殿起誓的，这算不得什么；只是凡指着殿中金子起誓的，他就该谨守。’ 你们这无知瞎眼的人哪，什么是大的？是金子呢？还是叫金子成圣的殿呢？ 你们又说：‘凡指着坛起誓的，这算不得什么；只是凡指着坛上礼物起誓的，他就该谨守。’ 你们这瞎眼的人哪，什么是大的？是礼物呢？还是叫礼物成圣的坛呢？ 所以，人指着坛起誓，就是指着坛和坛上一切所有的起誓； 人指着殿起誓，就是指着殿和那住在殿里的起誓； 人指着天起誓，就是指着　神的宝座和那坐在上面的起誓。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23:15-22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934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假冒为善的敬虔生活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23:15-22)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391658"/>
            <a:ext cx="10167409" cy="5227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“你们的话，是，就说是；不是，就说不是；若再多说就是出于那恶者（或译：就是从恶里出来的）。”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要做个正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所以，你们要弃绝谎言，各人与邻舍说实话，因为我们是互相为肢体。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下一样好处，不给那些行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动正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直的人。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84:11)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56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真敬虔的人有福了！自由了！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391658"/>
            <a:ext cx="10167409" cy="5227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忙碌，忙乱是隐形的懒惰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躺平，随性是真正的懒惰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专心，专注，不被干扰是勤奋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自律，节制，自我驱动是积极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竭力进入安息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竭力与神同工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竭力拒绝干扰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竭尽全力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在小事上</a:t>
            </a:r>
            <a:r>
              <a:rPr lang="zh-CN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忠心！（望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老师</a:t>
            </a:r>
            <a:r>
              <a:rPr lang="zh-CN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金句）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362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1226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新細明體</vt:lpstr>
      <vt:lpstr>標楷體</vt:lpstr>
      <vt:lpstr>Arial</vt:lpstr>
      <vt:lpstr>Calibri</vt:lpstr>
      <vt:lpstr>Calibri Light</vt:lpstr>
      <vt:lpstr>Office 佈景主題</vt:lpstr>
      <vt:lpstr>先知性人生的特質  第九讲 论律法与先知性使命（三）</vt:lpstr>
      <vt:lpstr>律法原意是领我们进入「以马内利」的美境</vt:lpstr>
      <vt:lpstr>律法原意是领我们进入「以马内利」的美境</vt:lpstr>
      <vt:lpstr>3. 神圣的敬虔生活(太5:33-37)</vt:lpstr>
      <vt:lpstr>3. 神圣的敬虔生活(太5:33-37)</vt:lpstr>
      <vt:lpstr>假冒为善的敬虔生活(太23:15-22)</vt:lpstr>
      <vt:lpstr>假冒为善的敬虔生活(太23:15-22)</vt:lpstr>
      <vt:lpstr>真敬虔的人有福了！自由了！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先知性人生的特質  第九讲 论律法与先知性使命（二）</dc:title>
  <dc:creator>sun kwong wong</dc:creator>
  <cp:lastModifiedBy>SL CHAN</cp:lastModifiedBy>
  <cp:revision>3</cp:revision>
  <dcterms:created xsi:type="dcterms:W3CDTF">2021-09-30T11:19:08Z</dcterms:created>
  <dcterms:modified xsi:type="dcterms:W3CDTF">2021-09-30T18:00:43Z</dcterms:modified>
</cp:coreProperties>
</file>