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378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559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2402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3774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1701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4477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3170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906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001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1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931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97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3799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775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1275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127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2021/12/9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0117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作为永生神代言人该有的态度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772026"/>
          </a:xfrm>
        </p:spPr>
        <p:txBody>
          <a:bodyPr>
            <a:normAutofit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先知的功能是什麼？是</a:t>
            </a:r>
            <a:r>
              <a:rPr lang="zh-TW" altLang="en-US" sz="3300" b="1">
                <a:latin typeface="標楷體" panose="03000509000000000000" pitchFamily="65" charset="-120"/>
                <a:ea typeface="標楷體" panose="03000509000000000000" pitchFamily="65" charset="-120"/>
              </a:rPr>
              <a:t>提醒別人吗？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这里有迷思。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主为何要提醒我们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论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断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“你们不要论断人，免得你们被论断。 因为你们怎样论断人，也必怎样被论断；你们用什么量器量给人，也必用什么量器量给你们。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7:1-2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3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人很喜歡扮先知提醒別人。</a:t>
            </a:r>
            <a:endParaRPr lang="en-US" altLang="zh-CN" sz="3300" b="1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什么是论断？当我们论断人，我们会被谁论断？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先知的话应带来</a:t>
            </a:r>
            <a:r>
              <a:rPr lang="zh-TW" altLang="en-US" sz="3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心灵滋润不是拆毀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赞美之泉</a:t>
            </a:r>
            <a:r>
              <a:rPr lang="en-US" altLang="zh-TW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作为永生神代言人该有的态度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我们在提醒别人的时候要小心什么？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为何想去掉别人眼中的刺是假冒为善的人呢？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为什么看见你弟兄眼中有刺，却不想自己眼中有梁木呢？ 你自己眼中有梁木，怎能对你弟兄说：‘容我去掉你眼中的刺’呢？ 你这假冒为善的人！先去掉自己眼中的梁木，然后才能看得清楚，去掉你弟兄眼中的刺。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7:3-5)</a:t>
            </a:r>
            <a:endParaRPr lang="en-US" altLang="zh-CN" dirty="0"/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我们会把问题放大到</a:t>
            </a:r>
            <a:r>
              <a:rPr lang="zh-TW" altLang="en-US" sz="3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只看到那问题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，看不到其他。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897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作为永生神代言人该有的态度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05000"/>
            <a:ext cx="9452186" cy="4876800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你们都是先知，有责任提醒人。</a:t>
            </a:r>
            <a:endParaRPr lang="en-US" altLang="zh-CN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“人子啊，我立你作以色列家守望的人，所以你要听我口中的话，替我警戒他们。 我何时指着恶人说：他必要死；你若不警戒他，也不劝戒他，使他离开恶行，拯救他的性命，这恶人必死在罪孽之中；我却要向你讨他丧命的罪（原文是血）。 倘若你警戒恶人，他仍不转离罪恶，也不离开恶行，他必死在罪孽之中，你却救自己脱离了罪。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以西结书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3:17-19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不要急，求神指示对的话语、对的环境、对的时候。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29026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作为永生神代言人该有的态度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581525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不要把圣物给狗，也不要把你们的珍珠丢在猪前，恐怕它践踏了珍珠，转过来咬你们。”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7:6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什么是圣物和珍珠？谁是狗？谁是猪？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能阻止恶人作恶吗？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神没给我们有这责任。</a:t>
            </a:r>
            <a:endParaRPr lang="zh-CN" altLang="en-US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不要责备亵慢人，恐怕他恨你；要责备智慧人，他必爱你。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9:8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愚昧人行愚妄事，行了又行，就如狗转过来吃它所吐的。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26:11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283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先知性人生的特质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br>
              <a:rPr lang="en-US" altLang="zh-TW" b="1" dirty="0">
                <a:latin typeface="+mn-ea"/>
                <a:ea typeface="+mn-ea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第十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 作为永生神代言人该有的态度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85974"/>
            <a:ext cx="9452186" cy="4772026"/>
          </a:xfrm>
        </p:spPr>
        <p:txBody>
          <a:bodyPr>
            <a:normAutofit/>
          </a:bodyPr>
          <a:lstStyle/>
          <a:p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他对我说：“人子啊，我差你往悖逆的国民以色列人那里去。他们是悖逆我的，他们和他们的列祖违背我，直到今日。 这众子面无羞耻，心里刚硬。我差你往他们那里去，你要对他们说：主耶和华如此说。 他们或听，或不听，（</a:t>
            </a:r>
            <a:r>
              <a:rPr lang="zh-CN" altLang="en-US" sz="3300" b="1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他们是悖逆之家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），必知道在他们中间有了先知。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以西结书 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2:3-5 </a:t>
            </a:r>
            <a:r>
              <a:rPr lang="zh-CN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故此，作为一个先知，神的代言人，</a:t>
            </a:r>
            <a:r>
              <a:rPr lang="zh-TW" altLang="en-US" sz="3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不是看重自己事奉的果效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，乃是要表达出</a:t>
            </a:r>
            <a:r>
              <a:rPr lang="zh-TW" altLang="en-US" sz="33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天父的慈爱和怜悯</a:t>
            </a:r>
            <a:r>
              <a:rPr lang="zh-TW" altLang="en-US" sz="3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7844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241</TotalTime>
  <Words>761</Words>
  <Application>Microsoft Office PowerPoint</Application>
  <PresentationFormat>寬螢幕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微軟正黑體</vt:lpstr>
      <vt:lpstr>標楷體</vt:lpstr>
      <vt:lpstr>Arial</vt:lpstr>
      <vt:lpstr>Trebuchet MS</vt:lpstr>
      <vt:lpstr>Wingdings 3</vt:lpstr>
      <vt:lpstr>多面向</vt:lpstr>
      <vt:lpstr>《先知性人生的特质》 第十九讲 作为永生神代言人该有的态度</vt:lpstr>
      <vt:lpstr>《先知性人生的特质》 第十九讲 作为永生神代言人该有的态度</vt:lpstr>
      <vt:lpstr>《先知性人生的特质》 第十九讲 作为永生神代言人该有的态度</vt:lpstr>
      <vt:lpstr>《先知性人生的特质》 第十九讲 作为永生神代言人该有的态度</vt:lpstr>
      <vt:lpstr>《先知性人生的特质》 第十九讲 作为永生神代言人该有的态度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第十九讲 作为永生神代言人该有的态度</dc:title>
  <dc:creator>sun kwong wong</dc:creator>
  <cp:lastModifiedBy>sun kwong wong</cp:lastModifiedBy>
  <cp:revision>6</cp:revision>
  <dcterms:created xsi:type="dcterms:W3CDTF">2021-12-09T08:36:51Z</dcterms:created>
  <dcterms:modified xsi:type="dcterms:W3CDTF">2021-12-09T13:57:03Z</dcterms:modified>
</cp:coreProperties>
</file>