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377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1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4182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7486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195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394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670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0744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6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140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19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129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663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9506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1105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7467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5D1B1-4A37-4E8B-9249-F1029FCA1155}" type="datetimeFigureOut">
              <a:rPr lang="zh-TW" altLang="en-US" smtClean="0"/>
              <a:t>2021/10/21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78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+mn-ea"/>
                <a:ea typeface="+mn-ea"/>
              </a:rPr>
              <a:t>第十二讲 主耶稣眼中的祷告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什么是主耶稣眼中的祷告？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祷告这个字，在希腊文中也是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种恳求、哀求的态度。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這不是聖經的觀念。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是受到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外邦人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拜偶的文化影响。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我们外邦人总是应为话多了「够诚心」才会被垂听。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190566" cy="876300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聪明的所罗门悟到祷告的真义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5:1-2)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2575"/>
            <a:ext cx="9452186" cy="5114925"/>
          </a:xfrm>
        </p:spPr>
        <p:txBody>
          <a:bodyPr>
            <a:normAutofit fontScale="92500"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5:1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你到神的殿，要谨慎脚步；因为近前听，胜过愚昧人献祭（或译：胜过献愚昧人的祭），他们本不知道所作的是恶。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5:2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你在神面前不可冒失开口，也不可心急发言；因为神在天上，你在地下，所以你的言语要寡少。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祷告是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种进入圣所，以聆听的心开始，按神所喜悦的去献祭。不是以自我为中心，藉献祭去得所想要的。我们在凡事上，应要寻求神的心意显明。让祂来指引！这是摩西的态度，是大卫的态度。求神显明祂的心意和指引下一步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8407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190566" cy="876300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主吩咐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我们应怎样祷告？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6:5-13)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9249"/>
            <a:ext cx="9452186" cy="5172075"/>
          </a:xfrm>
        </p:spPr>
        <p:txBody>
          <a:bodyPr>
            <a:normAutofit lnSpcReduction="10000"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6:5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你们祷告的时候，不可像那假冒为善的人，爱站在会堂里和十字路口上祷告，故意叫人看见。我实在告诉你们，他们已经得了他们的赏赐。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6:6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你祷告的时候，要进你的内屋，关上门，祷告你在暗中的父；你父在暗中察看，必然报答你。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6:7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你们祷告，不可像外邦人，用许多重复话，他们以为话多了必蒙垂听。</a:t>
            </a:r>
          </a:p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6:8  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你们不可效法他们，因为你们没有祈求以先，你们所需用的，你们的父早已知道了。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0958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276292" cy="876300"/>
          </a:xfrm>
        </p:spPr>
        <p:txBody>
          <a:bodyPr>
            <a:normAutofit fontScale="90000"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关于主耶稣论祷告，我们分出三个重点去分析：</a:t>
            </a:r>
            <a:endParaRPr lang="zh-TW" altLang="en-US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9249"/>
            <a:ext cx="9452186" cy="5172075"/>
          </a:xfrm>
        </p:spPr>
        <p:txBody>
          <a:bodyPr>
            <a:normAutofit/>
          </a:bodyPr>
          <a:lstStyle/>
          <a:p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祷告的场合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祷告的态度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祷告的内容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祷告应在那一种场合？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主耶稣指出祷告的场合应是在那里？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不可在里？十字路口。为何不可？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应在那里？内室，关上门。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祷告你在暗中的父是什么意思？要关灯祷告吗？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842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276292" cy="876300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祷告的态度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19249"/>
            <a:ext cx="9452186" cy="51720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祷告应用什么态度？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话多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了便蒙垂听，这是外邦人的态度。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他们错在那里以至主说不要效法他们？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重复的话，是一种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咒语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想掌控神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应用什么态度？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没有祈求以先，你们所需用的，你们的父早已知道了。</a:t>
            </a:r>
          </a:p>
          <a:p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要用父子的态度，在爱中的信任去祷告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092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276292" cy="876300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祷告的內容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6:9-13) 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19249"/>
            <a:ext cx="9714441" cy="51720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「主祷文」是祷告的内容。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6:9 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所以，你們禱告要這樣說：「我們在天上的父，願人都尊你的名為聖。</a:t>
            </a: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6:10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願你的國降臨；願你的旨意行在地上，如同行在天上。</a:t>
            </a: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6:11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我們日用的飲食，今日賜給我們。</a:t>
            </a: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6:12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免我們的債，如同我們免了人的債。</a:t>
            </a:r>
          </a:p>
          <a:p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6:13  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不叫我們遇見試探；救我們脫離兇惡（或譯：脫離惡者）。因為國度、權柄、榮耀，全是你的，直到永遠。阿們（有古卷沒有因為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阿們等字）！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342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76275"/>
            <a:ext cx="9276292" cy="876300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祷告应有的本质和态度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19249"/>
            <a:ext cx="9714441" cy="517207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一个心有永生的人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，他的祷告应是怎样的？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不应问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，祷告应在什么地方？祷告应用什么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方法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？这是问错问题。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我们应问祷告应存什么心态？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聆听神心意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的态度去寻求祂显明。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我们应用什么身份去向神祷告？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</a:t>
            </a:r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蒙慈的儿女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之身份去寻求父亲的心意。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相信祂早已知道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，我们只是要寻求祂的引导</a:t>
            </a:r>
          </a:p>
        </p:txBody>
      </p:sp>
    </p:spTree>
    <p:extLst>
      <p:ext uri="{BB962C8B-B14F-4D97-AF65-F5344CB8AC3E}">
        <p14:creationId xmlns:p14="http://schemas.microsoft.com/office/powerpoint/2010/main" val="322969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801</Words>
  <Application>Microsoft Office PowerPoint</Application>
  <PresentationFormat>寬螢幕</PresentationFormat>
  <Paragraphs>45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STXinwei</vt:lpstr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第十二讲 主耶稣眼中的祷告</vt:lpstr>
      <vt:lpstr>聪明的所罗门悟到祷告的真义(传道书5:1-2)</vt:lpstr>
      <vt:lpstr>主吩咐我们应怎样祷告？(太6:5-13)</vt:lpstr>
      <vt:lpstr>关于主耶稣论祷告，我们分出三个重点去分析：</vt:lpstr>
      <vt:lpstr>2. 祷告的态度</vt:lpstr>
      <vt:lpstr>3. 祷告的內容(太6:9-13) </vt:lpstr>
      <vt:lpstr>祷告应有的本质和态度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第十二讲 主耶稣眼中的祷告</dc:title>
  <dc:creator>sun kwong wong</dc:creator>
  <cp:lastModifiedBy>sun kwong wong</cp:lastModifiedBy>
  <cp:revision>4</cp:revision>
  <dcterms:created xsi:type="dcterms:W3CDTF">2021-10-21T04:15:21Z</dcterms:created>
  <dcterms:modified xsi:type="dcterms:W3CDTF">2021-10-21T09:49:54Z</dcterms:modified>
</cp:coreProperties>
</file>