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98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53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766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395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3665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929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635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6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10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88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53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84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46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94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04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87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八</a:t>
            </a:r>
            <a:r>
              <a:rPr lang="zh-CN" altLang="en-US" b="1" dirty="0">
                <a:latin typeface="+mn-ea"/>
                <a:ea typeface="+mn-ea"/>
              </a:rPr>
              <a:t>讲  活在超自然关系中的自由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不忧虑的自由来自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6:25-34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12:29-30)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听啊！以色列，神是 我 们的神；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听啊！以色列，主是 独一 的主；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 要 尽心、你 要 尽性、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 要 尽意、你 要 尽力。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你要爱 你主你神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要爱主你的真神。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八</a:t>
            </a:r>
            <a:r>
              <a:rPr lang="zh-CN" altLang="en-US" b="1" dirty="0">
                <a:latin typeface="+mn-ea"/>
                <a:ea typeface="+mn-ea"/>
              </a:rPr>
              <a:t>讲  活在超自然关系中的自由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62150"/>
            <a:ext cx="9452186" cy="4705349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不忧虑的自由来自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6:25-34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不忧虑的自由来自一种关系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6:26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32)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天空飞鸟也不种也不收，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的天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父尚且养活牠们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野地里的草今天还在，明天便丢在火炉里。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神还给它这样的装饰，何况你们呢？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你们所需用的这一切东西，你们的天父是知道的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/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你真已进入了这種超自然的父子关系了吗？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98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八</a:t>
            </a:r>
            <a:r>
              <a:rPr lang="zh-CN" altLang="en-US" b="1" dirty="0">
                <a:latin typeface="+mn-ea"/>
                <a:ea typeface="+mn-ea"/>
              </a:rPr>
              <a:t>讲  活在超自然关系中的自由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不忧虑的自由来自一种眼光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6:25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31)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世人为何忧虑？衣食穿。他们的眼睛在看什么？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该为食物还是生命忧虑呢？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是生命。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该为衣尝还是身体忧虑呢？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是身体。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谁能用生命使寿数多加一刻？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这最小的事，你们尚且不能作，为甚么还忧虑其余的事呢？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12:26)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190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八</a:t>
            </a:r>
            <a:r>
              <a:rPr lang="zh-CN" altLang="en-US" b="1" dirty="0">
                <a:latin typeface="+mn-ea"/>
                <a:ea typeface="+mn-ea"/>
              </a:rPr>
              <a:t>讲  活在超自然关系中的自由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不忧虑的自由来自一种态度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6:33-34)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先求神的国和神的义，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这些东西都要加给你们了！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神的国：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的国度中，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神的义：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活出祂的生命。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面对每天的生活：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放下明日的忧虑，挑起今天的难处。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求每天够用的恩典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每天的祷告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若你是活在一种超自然的关系中就可以不忧虑。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25098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</TotalTime>
  <Words>463</Words>
  <Application>Microsoft Office PowerPoint</Application>
  <PresentationFormat>寬螢幕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华文新魏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第十八讲  活在超自然关系中的自由</vt:lpstr>
      <vt:lpstr>《先知性人生的特质》 第十八讲  活在超自然关系中的自由</vt:lpstr>
      <vt:lpstr>《先知性人生的特质》 第十八讲  活在超自然关系中的自由</vt:lpstr>
      <vt:lpstr>《先知性人生的特质》 第十八讲  活在超自然关系中的自由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第十八讲  活在超自然关系中的自由</dc:title>
  <dc:creator>sun kwong wong</dc:creator>
  <cp:lastModifiedBy>sun kwong wong</cp:lastModifiedBy>
  <cp:revision>2</cp:revision>
  <dcterms:created xsi:type="dcterms:W3CDTF">2021-12-02T11:25:15Z</dcterms:created>
  <dcterms:modified xsi:type="dcterms:W3CDTF">2021-12-02T14:18:47Z</dcterms:modified>
</cp:coreProperties>
</file>