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2214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9673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92274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82304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70274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82449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74120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4036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8515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2342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997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4477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6803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0852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637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5D1B1-4A37-4E8B-9249-F1029FCA1155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84EAF7-7E0A-4CE4-ACCD-CFD499A713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1473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E492D4-CF67-4F02-B86F-BD9C5C9EA2D7}" type="datetimeFigureOut">
              <a:rPr lang="zh-TW" altLang="en-US" smtClean="0"/>
              <a:t>2021/11/18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A93F2330-EE5B-47C1-92DA-91EF6736F6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35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第十六讲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心有永生的人之危机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847850"/>
            <a:ext cx="9452186" cy="4819649"/>
          </a:xfrm>
        </p:spPr>
        <p:txBody>
          <a:bodyPr>
            <a:normAutofit/>
          </a:bodyPr>
          <a:lstStyle/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心有永生的人之危机，事奉两个主。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“一个人不能侍奉两个主；不是恶这个、爱那个，就是重这个、轻那个。你们不能又侍奉　神，又侍奉玛门（玛门：财利的意思）。”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马太福音 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6:24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和合本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90703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第十六讲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心有永生的人之危机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5" y="1720850"/>
            <a:ext cx="9382125" cy="51371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事奉神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vs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事奉玛门（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Mammon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事奉神：信心生活的秘诀，对神信到底，用神的原则解决问题的生活。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Mammon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是偶像之名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财利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通过支配钱财，来影响世界来支配世界和人。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凡天天为钱忧虑的人，就是在事奉玛门。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祷告求每日供应是事奉玛门吗？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不是，因为信心王子穆勒每天向神求钱。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2105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《</a:t>
            </a: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先知性人生的特质</a:t>
            </a:r>
            <a: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  <a:t>》</a:t>
            </a:r>
            <a:br>
              <a:rPr lang="en-US" altLang="zh-TW" b="1" dirty="0"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b="1" dirty="0">
                <a:latin typeface="STXinwei" panose="02010800040101010101" pitchFamily="2" charset="-122"/>
                <a:ea typeface="STXinwei" panose="02010800040101010101" pitchFamily="2" charset="-122"/>
              </a:rPr>
              <a:t>第十六讲 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心有永生的人之危机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什么是事奉玛门：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省钱不敢用也是在事奉玛门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把安全感放在金钱上，把它当成神，就是事奉它。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贪财和守财奴都是在事奉玛门。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凡不敢用信心去顺服神，去运用钱财的人，没法作「王的财政」，掌管神国度的财富。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王的财政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你是要做金钱的奴隶，还是主人？</a:t>
            </a:r>
            <a:endParaRPr lang="en-US" altLang="zh-TW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18751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TW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誰是主人？</a:t>
            </a:r>
            <a:b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你是要做金钱的奴隶，还是主人？</a:t>
            </a:r>
            <a:endParaRPr lang="zh-TW" altLang="en-US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欠谁的债，谁便是你的主人。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最少要心理上脱离债务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把债务交给耶稣。</a:t>
            </a:r>
          </a:p>
          <a:p>
            <a:pPr marL="0" indent="0">
              <a:buNone/>
            </a:pP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圣贫和圣富的观念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被召过圣贫生活的人，在灵性上较富足，要在灵性上供应圣富的人。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被召过圣富生活的人，在金钱上较富足，要在经济上供应圣贫的人。</a:t>
            </a:r>
          </a:p>
        </p:txBody>
      </p:sp>
    </p:spTree>
    <p:extLst>
      <p:ext uri="{BB962C8B-B14F-4D97-AF65-F5344CB8AC3E}">
        <p14:creationId xmlns:p14="http://schemas.microsoft.com/office/powerpoint/2010/main" val="121828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金美珍如何成为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王的财政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欠债三千万的人如何还债反败为胜？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那么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爱主的人，欠债甚至要自杀？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因為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信心主义，赔钱做义务配眼镜。</a:t>
            </a:r>
            <a:endParaRPr lang="en-US" altLang="zh-CN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如何避免陷入信心主义带来的行善陷阱？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信心奉献的原则：行善不能大于你收入的总和。</a:t>
            </a:r>
          </a:p>
        </p:txBody>
      </p:sp>
    </p:spTree>
    <p:extLst>
      <p:ext uri="{BB962C8B-B14F-4D97-AF65-F5344CB8AC3E}">
        <p14:creationId xmlns:p14="http://schemas.microsoft.com/office/powerpoint/2010/main" val="488861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金美珍如何成为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王的财政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翻身的转捩点：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神是一位会说话的神。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陪丈夫去读神学。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与所有债主面谈争取一年后还钱。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贫穷，被神指示到海边享美食。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小孩没有奶粉的信心考验</a:t>
            </a:r>
          </a:p>
          <a:p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重操故业买眼镜。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767086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金美珍如何成为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王的财政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 fontScale="85000" lnSpcReduction="20000"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作「王的财政」三次奇妙考验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第一笔钱两万元要入货，神要她奉献。后来，朋友主动帮他入货。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第二笔钱四万，想买车代步，免得每天四个多小时的上下班费时。神要她奉献给最不喜欢的宣教士。她很不开心，大发神脾气。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神藉一位姊妹给她车。新丰田和旧现代。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第三个考验是，她有七十万要买一辆车给丈夫。神要她奉献到四个宣教工场。买四辆四驱车。他们全家同心祷告印证。同心差遣。最后看到美好效果。天国积财。活出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“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圣富</a:t>
            </a:r>
            <a:r>
              <a:rPr lang="en-US" altLang="zh-CN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”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的真义。</a:t>
            </a:r>
          </a:p>
        </p:txBody>
      </p:sp>
    </p:spTree>
    <p:extLst>
      <p:ext uri="{BB962C8B-B14F-4D97-AF65-F5344CB8AC3E}">
        <p14:creationId xmlns:p14="http://schemas.microsoft.com/office/powerpoint/2010/main" val="15442184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400050"/>
            <a:ext cx="8596668" cy="1320800"/>
          </a:xfrm>
        </p:spPr>
        <p:txBody>
          <a:bodyPr>
            <a:normAutofit/>
          </a:bodyPr>
          <a:lstStyle/>
          <a:p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金美珍如何成为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b="1" dirty="0">
                <a:latin typeface="標楷體" panose="03000509000000000000" pitchFamily="65" charset="-120"/>
                <a:ea typeface="標楷體" panose="03000509000000000000" pitchFamily="65" charset="-120"/>
              </a:rPr>
              <a:t>王的财政</a:t>
            </a:r>
            <a:r>
              <a:rPr lang="en-US" altLang="zh-CN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1974" y="1720850"/>
            <a:ext cx="9705975" cy="501015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如何还债，有多少还多少。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重点是「量力而为」，先维持现有基本生活，不为还债而活。</a:t>
            </a:r>
          </a:p>
          <a:p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持守「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圣贫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圣富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</a:t>
            </a:r>
            <a:r>
              <a:rPr lang="zh-TW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呼召</a:t>
            </a:r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被召过圣贫生活的人，在灵性上较富足，要在灵性上供应圣富的人。</a:t>
            </a:r>
          </a:p>
          <a:p>
            <a:r>
              <a:rPr lang="zh-CN" altLang="en-US" sz="36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被召过圣富生活的人，在金钱上较富足，要在经济上供应圣贫的人。</a:t>
            </a:r>
          </a:p>
          <a:p>
            <a:endParaRPr lang="zh-CN" altLang="en-US" sz="36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5190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783</Words>
  <Application>Microsoft Office PowerPoint</Application>
  <PresentationFormat>寬螢幕</PresentationFormat>
  <Paragraphs>50</Paragraphs>
  <Slides>8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4" baseType="lpstr">
      <vt:lpstr>STXinwei</vt:lpstr>
      <vt:lpstr>標楷體</vt:lpstr>
      <vt:lpstr>Arial</vt:lpstr>
      <vt:lpstr>Trebuchet MS</vt:lpstr>
      <vt:lpstr>Wingdings 3</vt:lpstr>
      <vt:lpstr>多面向</vt:lpstr>
      <vt:lpstr>《先知性人生的特质》 第十六讲 心有永生的人之危机</vt:lpstr>
      <vt:lpstr>《先知性人生的特质》 第十六讲 心有永生的人之危机</vt:lpstr>
      <vt:lpstr>《先知性人生的特质》 第十六讲 心有永生的人之危机</vt:lpstr>
      <vt:lpstr>誰是主人？ 你是要做金钱的奴隶，还是主人？</vt:lpstr>
      <vt:lpstr>金美珍如何成为【王的财政】</vt:lpstr>
      <vt:lpstr>金美珍如何成为【王的财政】</vt:lpstr>
      <vt:lpstr>金美珍如何成为【王的财政】</vt:lpstr>
      <vt:lpstr>金美珍如何成为【王的财政】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《先知性人生的特质》 第十六讲 心有永生的人之危机</dc:title>
  <dc:creator>sun kwong wong</dc:creator>
  <cp:lastModifiedBy>sun kwong wong</cp:lastModifiedBy>
  <cp:revision>2</cp:revision>
  <dcterms:created xsi:type="dcterms:W3CDTF">2021-11-18T11:32:12Z</dcterms:created>
  <dcterms:modified xsi:type="dcterms:W3CDTF">2021-11-18T13:45:20Z</dcterms:modified>
</cp:coreProperties>
</file>