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68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650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7940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597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342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766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0038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89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9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253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47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87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35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496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34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23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04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四</a:t>
            </a:r>
            <a:r>
              <a:rPr lang="zh-CN" altLang="en-US" b="1" dirty="0">
                <a:latin typeface="+mn-ea"/>
                <a:ea typeface="+mn-ea"/>
              </a:rPr>
              <a:t>讲 主耶稣眼中的祷告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归纳耶稣基督祷告的教训（太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6:5-13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）：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祷告要在内室，专心等候神及与神对话。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祷告要以儿子的身份和态度，去向天父祈求和寻求引导。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祷告是以天父为中心的一种生活方式、是一个以天父为中心的信仰群体。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四</a:t>
            </a:r>
            <a:r>
              <a:rPr lang="zh-CN" altLang="en-US" b="1" dirty="0">
                <a:latin typeface="+mn-ea"/>
                <a:ea typeface="+mn-ea"/>
              </a:rPr>
              <a:t>讲 主耶稣眼中的祷告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主耶稣眼中的祷告，是一种与其他宗教不一样的祷告经验。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这是一种不一样的神与人的相交方式。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当我们坚持这样祷告会带来什么的生活改变呢？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能超越五感的生活。能活在第六感和第七感的生活中。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亚当应该是与神同在，用灵眼来看事情的。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291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+mn-ea"/>
                <a:ea typeface="+mn-ea"/>
              </a:rPr>
              <a:t>1.	</a:t>
            </a:r>
            <a:r>
              <a:rPr lang="zh-CN" altLang="en-US" sz="4400" b="1" dirty="0">
                <a:latin typeface="+mn-ea"/>
                <a:ea typeface="+mn-ea"/>
              </a:rPr>
              <a:t>真心彼此饶恕的群体</a:t>
            </a:r>
            <a:endParaRPr lang="zh-TW" altLang="en-US" sz="44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3049"/>
            <a:ext cx="9452186" cy="5153026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若我们真以上面所指的方式祷告，就会引伸出以下两种生命的表现：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真心彼此饶恕的群体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6:14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你们饶恕人的过犯，你们的天父也必饶恕你们的过犯；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6:15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你们不饶恕人的过犯，你们的天父也必不饶恕你们的过犯。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为何神那么重视饶恕？饶恕与祷告有什么关系？</a:t>
            </a:r>
          </a:p>
        </p:txBody>
      </p:sp>
    </p:spTree>
    <p:extLst>
      <p:ext uri="{BB962C8B-B14F-4D97-AF65-F5344CB8AC3E}">
        <p14:creationId xmlns:p14="http://schemas.microsoft.com/office/powerpoint/2010/main" val="135926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190625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1.	</a:t>
            </a:r>
            <a:r>
              <a:rPr lang="zh-CN" altLang="en-US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真心彼此饶恕的群体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034" y="1590675"/>
            <a:ext cx="9452186" cy="4867275"/>
          </a:xfrm>
        </p:spPr>
        <p:txBody>
          <a:bodyPr>
            <a:normAutofit lnSpcReduction="100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一个不懂饶恕的教会对我们的信仰有什么影响？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若教会只有热心，却没有饶恕，结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会怎么样？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一个没有爱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与恕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的家，没有人愿同住，也不会有主同在。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對不起和我原諒你是很重要的。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两夫妻吵架，戴勉恩牧师到他们的家吃饭也很难过。主又怎喜欢留在我们的教会呢？今天的教会也许够忠心，却有很多人不够良善。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“你们若有彼此相爱的心，众人因此就认出你们是我的门徒了。”（约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35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25218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190625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	</a:t>
            </a:r>
            <a:r>
              <a:rPr lang="zh-CN" altLang="en-US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不再假冒为善的信徒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034" y="1590675"/>
            <a:ext cx="9452186" cy="5067300"/>
          </a:xfrm>
        </p:spPr>
        <p:txBody>
          <a:bodyPr>
            <a:normAutofit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6:16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你们禁食的时候，不可像那假冒为善的人，脸上带着愁容，因为他们把脸弄得难看，故意叫人看出他们是禁食；我实在告诉你们，他们已经得了他们的赏赐。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6:17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你禁食的时候，要梳头洗脸，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6:18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不叫人看出你禁食来，只叫你暗中的父看见；你父在暗中察看，必然报答你。</a:t>
            </a:r>
          </a:p>
        </p:txBody>
      </p:sp>
    </p:spTree>
    <p:extLst>
      <p:ext uri="{BB962C8B-B14F-4D97-AF65-F5344CB8AC3E}">
        <p14:creationId xmlns:p14="http://schemas.microsoft.com/office/powerpoint/2010/main" val="79440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190625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	</a:t>
            </a:r>
            <a:r>
              <a:rPr lang="zh-CN" altLang="en-US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不再假冒为善的信徒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034" y="1590675"/>
            <a:ext cx="9452186" cy="5067300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信徒为何人要装假？因为不能单以神为乐。想藉刻苦的表现，赚些个人的荣誉。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所以，一个不懂以神为乐的人，仍在追寻人的荣耀，他会希望在宗教上想得些肯定。但若真懂得主的教导，祷告是以神为乐，相信天父的爱，他们在祷告禁食刻苦己心时，也应表现自若，不会偷取神的荣耀。</a:t>
            </a:r>
          </a:p>
        </p:txBody>
      </p:sp>
    </p:spTree>
    <p:extLst>
      <p:ext uri="{BB962C8B-B14F-4D97-AF65-F5344CB8AC3E}">
        <p14:creationId xmlns:p14="http://schemas.microsoft.com/office/powerpoint/2010/main" val="393296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190625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为什么要禁食？如何禁食？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033" y="1590675"/>
            <a:ext cx="9866841" cy="520065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为什么要禁食？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17:21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至于这一类的鬼，若不祷告，禁食，他就不出来（或译：不能赶他出来）。」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不是要得更大能力，相反是要专心倒空自己，成为神的器皿。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如何禁食？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有三天以斯帖全禁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禁水禁食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式禁食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但以理式禁食，只吃植物粗粮和廿一天禁食物但渴水的禁食。赎罪日全禁式禁食。四十天全禁式禁食，是摩西和主耶稣的禁食。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可以喝水、果汁和豆奶，只禁固体食物。</a:t>
            </a:r>
          </a:p>
        </p:txBody>
      </p:sp>
    </p:spTree>
    <p:extLst>
      <p:ext uri="{BB962C8B-B14F-4D97-AF65-F5344CB8AC3E}">
        <p14:creationId xmlns:p14="http://schemas.microsoft.com/office/powerpoint/2010/main" val="18380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190625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F496CB">
                    <a:lumMod val="75000"/>
                  </a:srgb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主认为祷告对先知性人生的重要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033" y="1590675"/>
            <a:ext cx="9866841" cy="5200650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你今天，是真懂得主所教导的祷告了吗？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主看重祷告，因为这是从有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限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进入无限的唯一方法。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一个心有永生，愿为神作见证的天上人，若心中有的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別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人的眼光如何看自己，他还是未能完全懂得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永生神的儿子在世时的心态和眼光。愿我们回转到父的面前，以他为乐，重新开始，重新学习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如何以祂的方式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祷告。阿们！</a:t>
            </a:r>
          </a:p>
        </p:txBody>
      </p:sp>
    </p:spTree>
    <p:extLst>
      <p:ext uri="{BB962C8B-B14F-4D97-AF65-F5344CB8AC3E}">
        <p14:creationId xmlns:p14="http://schemas.microsoft.com/office/powerpoint/2010/main" val="188198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877</Words>
  <Application>Microsoft Office PowerPoint</Application>
  <PresentationFormat>寬螢幕</PresentationFormat>
  <Paragraphs>41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STXinwei</vt:lpstr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《先知性人生的特质》 第十四讲 主耶稣眼中的祷告</vt:lpstr>
      <vt:lpstr>《先知性人生的特质》 第十四讲 主耶稣眼中的祷告</vt:lpstr>
      <vt:lpstr>1. 真心彼此饶恕的群体</vt:lpstr>
      <vt:lpstr>1. 真心彼此饶恕的群体</vt:lpstr>
      <vt:lpstr>2. 不再假冒为善的信徒</vt:lpstr>
      <vt:lpstr>2. 不再假冒为善的信徒</vt:lpstr>
      <vt:lpstr>为什么要禁食？如何禁食？</vt:lpstr>
      <vt:lpstr>主认为祷告对先知性人生的重要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 第十四讲 主耶稣眼中的祷告</dc:title>
  <dc:creator>sun kwong wong</dc:creator>
  <cp:lastModifiedBy>sun kwong wong</cp:lastModifiedBy>
  <cp:revision>1</cp:revision>
  <dcterms:created xsi:type="dcterms:W3CDTF">2021-11-04T09:28:30Z</dcterms:created>
  <dcterms:modified xsi:type="dcterms:W3CDTF">2021-11-04T10:33:55Z</dcterms:modified>
</cp:coreProperties>
</file>