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63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10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4469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633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4979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97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25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52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31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11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43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43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2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43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6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89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2021/8/26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48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先知性人生的特质第四讲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81175"/>
            <a:ext cx="9944100" cy="50768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如何能活出「先知性人生」的丰盛？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就是耶稣眼中的「八福」。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第一，	是灵里贫穷的人，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神前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谦卑的人。天国是他们的。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第二，	是品格超群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，哀恸的人、温柔的人、饥渴慕义的人，怜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恤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人的人，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会得到神亲自的响应。从神得安慰，得地土，得饱足，得怜恤。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462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活出「先知性人生」的丰盛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第三，	活在神荣耀中的生命，成为永恒国度之光，照亮人心。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「先知」是活在神荣耀的光中，聆听神声音，传递神心意的人。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如何能活出「清心、使人和睦、为义受逼迫」这三种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24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一个被神荣耀所充满的生命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生命活水充满我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一个被神荣耀所充满的生命。是住在神荣耀中的生命，不断呼求和经历神同在的生命。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08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生命活水充满我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在你宝座前是我藏身处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你必以得救的乐歌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四面来环绕我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主你是生命的源头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主你是永恒的真光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在你圣洁的光中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我得自甶必见光充满我洁净我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在你宝座前有生命水涌流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更新医治我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359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作个清心的人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5:8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清心的人有福了！因为他们必得见神。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清心的人有福了，指单纯的心，是专一爱神的人，才看得见神，心中会有光。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能看见基督荣耀，反照他的光。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3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作个使人和睦的人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5:9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使人和睦的人有福了！因为他们必称为神的儿子。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使人和睦的人有福了。赐人和平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Shalom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沙龙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平安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，使人和睦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﹐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带出平安的人。能带来相爱及和谐的生活。两个人在一起讲第三者的好话，就是沙龙。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125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作个为义受逼迫的人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5:10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为义受逼迫的人有福了！因为天国是他们的；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为义受逼迫的人，为神的公平、公义、圣洁和正直作见证的人。「因为耶和华神是日头，是盾牌，要赐下恩惠和荣耀。他未尝留下一样好处，不给那些行动正直的人。」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891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人也是这样逼迫他们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5:11-12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「人若因我辱骂你们，逼迫你们，捏造各样坏话毁谤你们，你们就有福了！应当欢喜快乐，因为你们在天上的赏赐是大的，在你们以前的先知，人也是这样逼迫他们。」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要活出「先知性的人生」，要看得够远，才会不至生怨。看到更高的自我成就和更高贵的自我形像。天上的赏赐是大的。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097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en-US" altLang="zh-CN" sz="5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</a:t>
            </a:r>
            <a:r>
              <a:rPr lang="zh-TW" altLang="en-US" sz="5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世界不配有的人</a:t>
            </a:r>
            <a:r>
              <a:rPr lang="en-US" altLang="zh-CN" sz="5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一个活在世上，能</a:t>
            </a:r>
            <a:r>
              <a:rPr lang="zh-CN" altLang="en-US" sz="48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单纯专一爱神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的人，能活出</a:t>
            </a:r>
            <a:r>
              <a:rPr lang="zh-CN" altLang="en-US" sz="48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和平之子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的生命，又能</a:t>
            </a:r>
            <a:r>
              <a:rPr lang="zh-CN" altLang="en-US" sz="48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正直善良到为义受逼迫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而不生怨。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这样的人是「世界不配有的人」。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一定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常上接天上的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生命源头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活在永恒真中，圣洁真光中，自由得见光。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5158474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696</Words>
  <Application>Microsoft Office PowerPoint</Application>
  <PresentationFormat>寬螢幕</PresentationFormat>
  <Paragraphs>45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Arial</vt:lpstr>
      <vt:lpstr>Calibri</vt:lpstr>
      <vt:lpstr>Trebuchet MS</vt:lpstr>
      <vt:lpstr>Wingdings 3</vt:lpstr>
      <vt:lpstr>多面向</vt:lpstr>
      <vt:lpstr>先知性人生的特质第四讲</vt:lpstr>
      <vt:lpstr>活出「先知性人生」的丰盛</vt:lpstr>
      <vt:lpstr>一个被神荣耀所充满的生命</vt:lpstr>
      <vt:lpstr>【生命活水充满我】</vt:lpstr>
      <vt:lpstr>【作个清心的人】</vt:lpstr>
      <vt:lpstr>【作个使人和睦的人】</vt:lpstr>
      <vt:lpstr>【作个为义受逼迫的人】</vt:lpstr>
      <vt:lpstr>【人也是这样逼迫他们】</vt:lpstr>
      <vt:lpstr>【作个世界不配有的人】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先知性人生的特质第四讲</dc:title>
  <dc:creator>sun kwong wong</dc:creator>
  <cp:lastModifiedBy>sun kwong wong</cp:lastModifiedBy>
  <cp:revision>2</cp:revision>
  <dcterms:created xsi:type="dcterms:W3CDTF">2021-08-26T09:36:23Z</dcterms:created>
  <dcterms:modified xsi:type="dcterms:W3CDTF">2021-08-26T13:50:13Z</dcterms:modified>
</cp:coreProperties>
</file>