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1" r:id="rId2"/>
    <p:sldId id="258" r:id="rId3"/>
    <p:sldId id="260" r:id="rId4"/>
    <p:sldId id="257" r:id="rId5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5D1B1-4A37-4E8B-9249-F1029FCA1155}" type="datetimeFigureOut">
              <a:rPr lang="zh-TW" altLang="en-US" smtClean="0"/>
              <a:t>2021/12/23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4EAF7-7E0A-4CE4-ACCD-CFD499A7134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621238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輔助字幕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5D1B1-4A37-4E8B-9249-F1029FCA1155}" type="datetimeFigureOut">
              <a:rPr lang="zh-TW" altLang="en-US" smtClean="0"/>
              <a:t>2021/12/23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4EAF7-7E0A-4CE4-ACCD-CFD499A7134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621854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輔助字幕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5D1B1-4A37-4E8B-9249-F1029FCA1155}" type="datetimeFigureOut">
              <a:rPr lang="zh-TW" altLang="en-US" smtClean="0"/>
              <a:t>2021/12/23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4EAF7-7E0A-4CE4-ACCD-CFD499A7134F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94693256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5D1B1-4A37-4E8B-9249-F1029FCA1155}" type="datetimeFigureOut">
              <a:rPr lang="zh-TW" altLang="en-US" smtClean="0"/>
              <a:t>2021/12/23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4EAF7-7E0A-4CE4-ACCD-CFD499A7134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5642586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5D1B1-4A37-4E8B-9249-F1029FCA1155}" type="datetimeFigureOut">
              <a:rPr lang="zh-TW" altLang="en-US" smtClean="0"/>
              <a:t>2021/12/23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4EAF7-7E0A-4CE4-ACCD-CFD499A7134F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76196422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5D1B1-4A37-4E8B-9249-F1029FCA1155}" type="datetimeFigureOut">
              <a:rPr lang="zh-TW" altLang="en-US" smtClean="0"/>
              <a:t>2021/12/23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4EAF7-7E0A-4CE4-ACCD-CFD499A7134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5776769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5D1B1-4A37-4E8B-9249-F1029FCA1155}" type="datetimeFigureOut">
              <a:rPr lang="zh-TW" altLang="en-US" smtClean="0"/>
              <a:t>2021/12/23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4EAF7-7E0A-4CE4-ACCD-CFD499A7134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1841515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5D1B1-4A37-4E8B-9249-F1029FCA1155}" type="datetimeFigureOut">
              <a:rPr lang="zh-TW" altLang="en-US" smtClean="0"/>
              <a:t>2021/12/23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4EAF7-7E0A-4CE4-ACCD-CFD499A7134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995363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5D1B1-4A37-4E8B-9249-F1029FCA1155}" type="datetimeFigureOut">
              <a:rPr lang="zh-TW" altLang="en-US" smtClean="0"/>
              <a:t>2021/12/23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4EAF7-7E0A-4CE4-ACCD-CFD499A7134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474493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5D1B1-4A37-4E8B-9249-F1029FCA1155}" type="datetimeFigureOut">
              <a:rPr lang="zh-TW" altLang="en-US" smtClean="0"/>
              <a:t>2021/12/23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4EAF7-7E0A-4CE4-ACCD-CFD499A7134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92327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5D1B1-4A37-4E8B-9249-F1029FCA1155}" type="datetimeFigureOut">
              <a:rPr lang="zh-TW" altLang="en-US" smtClean="0"/>
              <a:t>2021/12/23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4EAF7-7E0A-4CE4-ACCD-CFD499A7134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524836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5D1B1-4A37-4E8B-9249-F1029FCA1155}" type="datetimeFigureOut">
              <a:rPr lang="zh-TW" altLang="en-US" smtClean="0"/>
              <a:t>2021/12/23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4EAF7-7E0A-4CE4-ACCD-CFD499A7134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032355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5D1B1-4A37-4E8B-9249-F1029FCA1155}" type="datetimeFigureOut">
              <a:rPr lang="zh-TW" altLang="en-US" smtClean="0"/>
              <a:t>2021/12/23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4EAF7-7E0A-4CE4-ACCD-CFD499A7134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447719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5D1B1-4A37-4E8B-9249-F1029FCA1155}" type="datetimeFigureOut">
              <a:rPr lang="zh-TW" altLang="en-US" smtClean="0"/>
              <a:t>2021/12/23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4EAF7-7E0A-4CE4-ACCD-CFD499A7134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427655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5D1B1-4A37-4E8B-9249-F1029FCA1155}" type="datetimeFigureOut">
              <a:rPr lang="zh-TW" altLang="en-US" smtClean="0"/>
              <a:t>2021/12/23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4EAF7-7E0A-4CE4-ACCD-CFD499A7134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576741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4EAF7-7E0A-4CE4-ACCD-CFD499A7134F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5D1B1-4A37-4E8B-9249-F1029FCA1155}" type="datetimeFigureOut">
              <a:rPr lang="zh-TW" altLang="en-US" smtClean="0"/>
              <a:t>2021/12/23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964624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E492D4-CF67-4F02-B86F-BD9C5C9EA2D7}" type="datetimeFigureOut">
              <a:rPr lang="zh-TW" altLang="en-US" smtClean="0"/>
              <a:t>2021/12/23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A93F2330-EE5B-47C1-92DA-91EF6736F6D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141222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D5F2A939-8591-4BBA-978C-6F270C8649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400050"/>
            <a:ext cx="8596668" cy="1320800"/>
          </a:xfrm>
        </p:spPr>
        <p:txBody>
          <a:bodyPr>
            <a:normAutofit/>
          </a:bodyPr>
          <a:lstStyle/>
          <a:p>
            <a:r>
              <a:rPr lang="en-US" altLang="zh-TW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《</a:t>
            </a:r>
            <a:r>
              <a:rPr lang="zh-TW" altLang="en-US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先知性人生的特质</a:t>
            </a:r>
            <a:r>
              <a:rPr lang="en-US" altLang="zh-TW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》</a:t>
            </a:r>
            <a:br>
              <a:rPr lang="en-US" altLang="zh-TW" b="1" dirty="0">
                <a:solidFill>
                  <a:srgbClr val="7030A0"/>
                </a:solidFill>
                <a:latin typeface="+mn-ea"/>
                <a:ea typeface="+mn-ea"/>
              </a:rPr>
            </a:br>
            <a:r>
              <a:rPr lang="zh-CN" altLang="en-US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第</a:t>
            </a:r>
            <a:r>
              <a:rPr lang="zh-TW" altLang="en-US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二十一</a:t>
            </a:r>
            <a:r>
              <a:rPr lang="zh-CN" altLang="en-US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讲 窄路与人生</a:t>
            </a:r>
            <a:endParaRPr lang="zh-TW" altLang="en-US" b="1" dirty="0">
              <a:solidFill>
                <a:srgbClr val="7030A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2FDDAE9E-4F85-4543-A9FC-536342A1B8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876425"/>
            <a:ext cx="9452186" cy="4981575"/>
          </a:xfrm>
        </p:spPr>
        <p:txBody>
          <a:bodyPr>
            <a:normAutofit lnSpcReduction="10000"/>
          </a:bodyPr>
          <a:lstStyle/>
          <a:p>
            <a:r>
              <a:rPr lang="zh-TW" altLang="en-US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為什麼說基督徒是在走窄路？ </a:t>
            </a:r>
            <a:endParaRPr lang="en-US" altLang="zh-TW" sz="33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“你们要进窄门；因为引到灭亡，那门是宽的，路是大的，进去的人也多；引到永生那门是窄的，路是小的，找着的人也少。”</a:t>
            </a:r>
            <a:r>
              <a:rPr lang="en-US" altLang="zh-CN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太</a:t>
            </a:r>
            <a:r>
              <a:rPr lang="en-US" altLang="zh-CN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7: 13-14)</a:t>
            </a:r>
          </a:p>
          <a:p>
            <a:r>
              <a:rPr lang="zh-TW" altLang="en-US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走窄路的人会得到什么</a:t>
            </a:r>
            <a:r>
              <a:rPr lang="zh-CN" altLang="en-US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？</a:t>
            </a:r>
            <a:r>
              <a:rPr lang="zh-TW" altLang="en-US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「平安夜」所賜下的福</a:t>
            </a:r>
            <a:endParaRPr lang="zh-CN" altLang="en-US" sz="33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为何不把门做宽一点？窄门是要表达，找到的人很蒙福，因为是上帝指引。</a:t>
            </a:r>
            <a:endParaRPr lang="en-US" altLang="zh-CN" sz="33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走在这路上要预备孤单，因为走这路的人也少，这条路是通往天上的。</a:t>
            </a:r>
          </a:p>
          <a:p>
            <a:endParaRPr lang="zh-CN" altLang="en-US" sz="33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7427117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D5F2A939-8591-4BBA-978C-6F270C8649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400050"/>
            <a:ext cx="8596668" cy="1320800"/>
          </a:xfrm>
        </p:spPr>
        <p:txBody>
          <a:bodyPr>
            <a:normAutofit/>
          </a:bodyPr>
          <a:lstStyle/>
          <a:p>
            <a:r>
              <a:rPr lang="en-US" altLang="zh-TW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《</a:t>
            </a:r>
            <a:r>
              <a:rPr lang="zh-TW" altLang="en-US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先知性人生的特质</a:t>
            </a:r>
            <a:r>
              <a:rPr lang="en-US" altLang="zh-TW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》</a:t>
            </a:r>
            <a:br>
              <a:rPr lang="en-US" altLang="zh-TW" b="1" dirty="0">
                <a:solidFill>
                  <a:srgbClr val="7030A0"/>
                </a:solidFill>
                <a:latin typeface="+mn-ea"/>
                <a:ea typeface="+mn-ea"/>
              </a:rPr>
            </a:br>
            <a:r>
              <a:rPr lang="zh-CN" altLang="en-US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第</a:t>
            </a:r>
            <a:r>
              <a:rPr lang="zh-TW" altLang="en-US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二十一</a:t>
            </a:r>
            <a:r>
              <a:rPr lang="zh-CN" altLang="en-US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讲 窄路与人生</a:t>
            </a:r>
            <a:endParaRPr lang="zh-TW" altLang="en-US" b="1" dirty="0">
              <a:solidFill>
                <a:srgbClr val="7030A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2FDDAE9E-4F85-4543-A9FC-536342A1B8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876425"/>
            <a:ext cx="9452186" cy="4981575"/>
          </a:xfrm>
        </p:spPr>
        <p:txBody>
          <a:bodyPr>
            <a:normAutofit/>
          </a:bodyPr>
          <a:lstStyle/>
          <a:p>
            <a:r>
              <a:rPr lang="zh-CN" altLang="en-US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什么是窄路？</a:t>
            </a:r>
          </a:p>
          <a:p>
            <a:r>
              <a:rPr lang="zh-CN" altLang="en-US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窄路是一条不至灭亡，反得永生的路。不是向下的，是向上的。</a:t>
            </a:r>
            <a:r>
              <a:rPr lang="en-US" altLang="zh-CN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一生仰望与主同行的路</a:t>
            </a:r>
            <a:r>
              <a:rPr lang="en-US" altLang="zh-TW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endParaRPr lang="zh-CN" altLang="en-US" sz="33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窄路一条通天的路，是上行的路</a:t>
            </a:r>
            <a:r>
              <a:rPr lang="en-US" altLang="zh-CN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(Aliyah)</a:t>
            </a:r>
          </a:p>
          <a:p>
            <a:r>
              <a:rPr lang="zh-CN" altLang="en-US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是一条来就光脱离世俗生活的路</a:t>
            </a:r>
            <a:r>
              <a:rPr lang="zh-TW" altLang="en-US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；</a:t>
            </a:r>
            <a:endParaRPr lang="zh-CN" altLang="en-US" sz="33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是一条愿</a:t>
            </a:r>
            <a:r>
              <a:rPr lang="zh-TW" altLang="en-US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意</a:t>
            </a:r>
            <a:r>
              <a:rPr lang="zh-CN" altLang="en-US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不凭眼见凭信心的路</a:t>
            </a:r>
            <a:r>
              <a:rPr lang="zh-TW" altLang="en-US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；</a:t>
            </a:r>
            <a:endParaRPr lang="zh-CN" altLang="en-US" sz="33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是一条能与神同行进入荣耀的路。</a:t>
            </a:r>
          </a:p>
        </p:txBody>
      </p:sp>
    </p:spTree>
    <p:extLst>
      <p:ext uri="{BB962C8B-B14F-4D97-AF65-F5344CB8AC3E}">
        <p14:creationId xmlns:p14="http://schemas.microsoft.com/office/powerpoint/2010/main" val="18462912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D5F2A939-8591-4BBA-978C-6F270C8649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400050"/>
            <a:ext cx="8596668" cy="1320800"/>
          </a:xfrm>
        </p:spPr>
        <p:txBody>
          <a:bodyPr>
            <a:normAutofit/>
          </a:bodyPr>
          <a:lstStyle/>
          <a:p>
            <a:r>
              <a:rPr lang="en-US" altLang="zh-TW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《</a:t>
            </a:r>
            <a:r>
              <a:rPr lang="zh-TW" altLang="en-US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先知性人生的特质</a:t>
            </a:r>
            <a:r>
              <a:rPr lang="en-US" altLang="zh-TW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》</a:t>
            </a:r>
            <a:br>
              <a:rPr lang="en-US" altLang="zh-TW" b="1" dirty="0">
                <a:solidFill>
                  <a:srgbClr val="7030A0"/>
                </a:solidFill>
                <a:latin typeface="+mn-ea"/>
                <a:ea typeface="+mn-ea"/>
              </a:rPr>
            </a:br>
            <a:r>
              <a:rPr lang="zh-CN" altLang="en-US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第</a:t>
            </a:r>
            <a:r>
              <a:rPr lang="zh-TW" altLang="en-US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二十一</a:t>
            </a:r>
            <a:r>
              <a:rPr lang="zh-CN" altLang="en-US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讲 窄路与人生</a:t>
            </a:r>
            <a:endParaRPr lang="zh-TW" altLang="en-US" b="1" dirty="0">
              <a:solidFill>
                <a:srgbClr val="7030A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2FDDAE9E-4F85-4543-A9FC-536342A1B8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876425"/>
            <a:ext cx="9452186" cy="4981575"/>
          </a:xfrm>
        </p:spPr>
        <p:txBody>
          <a:bodyPr>
            <a:normAutofit/>
          </a:bodyPr>
          <a:lstStyle/>
          <a:p>
            <a:r>
              <a:rPr lang="zh-CN" altLang="en-US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在窄路中成长的三个阶段：信心里的服事，恩膏里的服事，荣耀里的服事。</a:t>
            </a:r>
          </a:p>
          <a:p>
            <a:endParaRPr lang="zh-CN" altLang="en-US" sz="33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三种服事和成长的旅程：</a:t>
            </a:r>
          </a:p>
          <a:p>
            <a:r>
              <a:rPr lang="zh-CN" altLang="en-US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信心里的服事，要效法基督的忠心；</a:t>
            </a:r>
          </a:p>
          <a:p>
            <a:r>
              <a:rPr lang="zh-CN" altLang="en-US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恩膏里的服事，要学习与圣灵同工；</a:t>
            </a:r>
          </a:p>
          <a:p>
            <a:r>
              <a:rPr lang="zh-CN" altLang="en-US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荣耀里的服事，要进入神的领域中。</a:t>
            </a:r>
          </a:p>
        </p:txBody>
      </p:sp>
    </p:spTree>
    <p:extLst>
      <p:ext uri="{BB962C8B-B14F-4D97-AF65-F5344CB8AC3E}">
        <p14:creationId xmlns:p14="http://schemas.microsoft.com/office/powerpoint/2010/main" val="30319904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D5F2A939-8591-4BBA-978C-6F270C8649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400050"/>
            <a:ext cx="8596668" cy="1320800"/>
          </a:xfrm>
        </p:spPr>
        <p:txBody>
          <a:bodyPr>
            <a:normAutofit/>
          </a:bodyPr>
          <a:lstStyle/>
          <a:p>
            <a:r>
              <a:rPr lang="en-US" altLang="zh-TW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《</a:t>
            </a:r>
            <a:r>
              <a:rPr lang="zh-TW" altLang="en-US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先知性人生的特质</a:t>
            </a:r>
            <a:r>
              <a:rPr lang="en-US" altLang="zh-TW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》</a:t>
            </a:r>
            <a:br>
              <a:rPr lang="en-US" altLang="zh-TW" b="1" dirty="0">
                <a:solidFill>
                  <a:srgbClr val="7030A0"/>
                </a:solidFill>
                <a:latin typeface="+mn-ea"/>
                <a:ea typeface="+mn-ea"/>
              </a:rPr>
            </a:br>
            <a:r>
              <a:rPr lang="zh-CN" altLang="en-US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第</a:t>
            </a:r>
            <a:r>
              <a:rPr lang="zh-TW" altLang="en-US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二十一</a:t>
            </a:r>
            <a:r>
              <a:rPr lang="zh-CN" altLang="en-US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讲 窄路与人生</a:t>
            </a:r>
            <a:endParaRPr lang="zh-TW" altLang="en-US" b="1" dirty="0">
              <a:solidFill>
                <a:srgbClr val="7030A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2FDDAE9E-4F85-4543-A9FC-536342A1B8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876425"/>
            <a:ext cx="9452186" cy="4981575"/>
          </a:xfrm>
        </p:spPr>
        <p:txBody>
          <a:bodyPr>
            <a:normAutofit/>
          </a:bodyPr>
          <a:lstStyle/>
          <a:p>
            <a:r>
              <a:rPr lang="zh-CN" altLang="en-US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我们该如何走窄路？</a:t>
            </a:r>
            <a:r>
              <a:rPr lang="zh-TW" altLang="en-US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放下、堅持和仰望。</a:t>
            </a:r>
            <a:endParaRPr lang="zh-CN" altLang="en-US" sz="33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我们既有这许多的见证人，如同云彩围着我们，就当放下各样的重担，脱去容易缠累我们的罪，存心忍耐，奔那摆在我们前头的路程， 仰望为我们信心创始成终的耶稣。他因那摆在前面的喜乐，就轻看羞辱，忍受了十字架的苦难，便坐在　神宝座的右边。 </a:t>
            </a:r>
            <a:r>
              <a:rPr lang="en-US" altLang="zh-CN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希伯来书 </a:t>
            </a:r>
            <a:r>
              <a:rPr lang="en-US" altLang="zh-CN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12:1-2 </a:t>
            </a:r>
            <a:r>
              <a:rPr lang="zh-CN" altLang="en-US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和合本</a:t>
            </a:r>
            <a:r>
              <a:rPr lang="en-US" altLang="zh-CN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</a:p>
          <a:p>
            <a:r>
              <a:rPr lang="zh-TW" altLang="en-US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窄路是一条为主而活的路。</a:t>
            </a:r>
            <a:r>
              <a:rPr lang="en-US" altLang="zh-TW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【</a:t>
            </a:r>
            <a:r>
              <a:rPr lang="zh-TW" altLang="en-US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全然为你</a:t>
            </a:r>
            <a:r>
              <a:rPr lang="en-US" altLang="zh-TW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】</a:t>
            </a:r>
            <a:endParaRPr lang="en-US" altLang="zh-CN" sz="33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1907034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theme/theme1.xml><?xml version="1.0" encoding="utf-8"?>
<a:theme xmlns:a="http://schemas.openxmlformats.org/drawingml/2006/main" name="多面向">
  <a:themeElements>
    <a:clrScheme name="多面向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多面向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多面向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472</Words>
  <Application>Microsoft Office PowerPoint</Application>
  <PresentationFormat>寬螢幕</PresentationFormat>
  <Paragraphs>24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0" baseType="lpstr">
      <vt:lpstr>微軟正黑體</vt:lpstr>
      <vt:lpstr>標楷體</vt:lpstr>
      <vt:lpstr>Arial</vt:lpstr>
      <vt:lpstr>Trebuchet MS</vt:lpstr>
      <vt:lpstr>Wingdings 3</vt:lpstr>
      <vt:lpstr>多面向</vt:lpstr>
      <vt:lpstr>《先知性人生的特质》 第二十一讲 窄路与人生</vt:lpstr>
      <vt:lpstr>《先知性人生的特质》 第二十一讲 窄路与人生</vt:lpstr>
      <vt:lpstr>《先知性人生的特质》 第二十一讲 窄路与人生</vt:lpstr>
      <vt:lpstr>《先知性人生的特质》 第二十一讲 窄路与人生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《先知性人生的特质》 第二十一讲 窄路与人生</dc:title>
  <dc:creator>sun kwong wong</dc:creator>
  <cp:lastModifiedBy>sun kwong wong</cp:lastModifiedBy>
  <cp:revision>1</cp:revision>
  <dcterms:created xsi:type="dcterms:W3CDTF">2021-12-23T11:39:28Z</dcterms:created>
  <dcterms:modified xsi:type="dcterms:W3CDTF">2021-12-23T11:59:20Z</dcterms:modified>
</cp:coreProperties>
</file>