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1" r:id="rId10"/>
    <p:sldId id="272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9579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4499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3584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58384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91196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35936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95918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9043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305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9507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9901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7373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3741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8858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5979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6872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492D4-CF67-4F02-B86F-BD9C5C9EA2D7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93F2330-EE5B-47C1-92DA-91EF6736F6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6517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49"/>
            <a:ext cx="8723841" cy="1476375"/>
          </a:xfrm>
        </p:spPr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二十三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</a:t>
            </a:r>
            <a: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  <a:t/>
            </a:r>
            <a:b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</a:b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窄路与人生</a:t>
            </a:r>
            <a:r>
              <a:rPr lang="en-US" altLang="zh-CN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CN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小心跟错师傅，走错路</a:t>
            </a:r>
            <a:endParaRPr lang="zh-TW" altLang="en-US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876425"/>
            <a:ext cx="9624695" cy="4981575"/>
          </a:xfrm>
        </p:spPr>
        <p:txBody>
          <a:bodyPr>
            <a:normAutofit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你热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心愿走窄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路，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愿放下世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界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时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，你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开始会发挥影响力。撒旦便会来找你（试探你），要使你夭折。神也会开始藉环境来教导你（试炼你），使你成长。这时有点腹背受敌的感觉。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但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不要怕！只管向前行，只要守住「爱神、爱人如己」的心，主必能领你走在正路上。因为祂叫万事互相效力，叫爱神的人得益处。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不要怕！让我们快跑跟随他。</a:t>
            </a:r>
            <a:endParaRPr lang="en-US" altLang="zh-TW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小心，不要跟随人或宗派主义，</a:t>
            </a:r>
            <a:r>
              <a:rPr lang="en-US" altLang="zh-CN" sz="3300" b="1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紧紧跟随主的脚踪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行</a:t>
            </a:r>
            <a:r>
              <a:rPr lang="en-US" altLang="zh-CN" sz="3300" b="1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就可以了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！ </a:t>
            </a:r>
            <a:r>
              <a:rPr lang="en-US" altLang="zh-CN" sz="3300" b="1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诗歌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脚步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en-US" altLang="zh-CN" sz="3300" b="1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是轻省的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9508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49"/>
            <a:ext cx="8723841" cy="1476375"/>
          </a:xfrm>
        </p:spPr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二十三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</a:t>
            </a:r>
            <a: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  <a:t/>
            </a:r>
            <a:b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</a:b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窄路与人生</a:t>
            </a:r>
            <a:r>
              <a:rPr lang="en-US" altLang="zh-CN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CN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小心跟错师傅，走错路</a:t>
            </a:r>
            <a:endParaRPr lang="zh-TW" altLang="en-US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876425"/>
            <a:ext cx="9624695" cy="4981575"/>
          </a:xfrm>
        </p:spPr>
        <p:txBody>
          <a:bodyPr>
            <a:normAutofit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我们若是靠圣灵得生，就当靠圣灵行事。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加拉太书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5:25) 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充满我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因为随从肉体的人体贴肉体的事，随从圣灵的人体贴圣灵的事；体贴肉体的，就是死；体贴圣灵的，乃是生命、平安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罗马书8:5-6)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但愿我们能真的体贴圣灵，藉圣灵的果子来分辨出假先知来。这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其实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难！因为有人明知是错了，为面子，为能力，他们都不肯回头。求主怜悯！其实主所要的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是一个谦坐在祂脚前的人。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74895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49"/>
            <a:ext cx="8723841" cy="1476375"/>
          </a:xfrm>
        </p:spPr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二十三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</a:t>
            </a:r>
            <a: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  <a:t/>
            </a:r>
            <a:b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</a:b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窄路与人生</a:t>
            </a:r>
            <a:r>
              <a:rPr lang="en-US" altLang="zh-CN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CN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小心跟错师傅，走错路</a:t>
            </a:r>
            <a:endParaRPr lang="zh-TW" altLang="en-US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876425"/>
            <a:ext cx="9624695" cy="4981575"/>
          </a:xfrm>
        </p:spPr>
        <p:txBody>
          <a:bodyPr>
            <a:normAutofit lnSpcReduction="10000"/>
          </a:bodyPr>
          <a:lstStyle/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论走窄路之后，为何</a:t>
            </a:r>
            <a:r>
              <a:rPr lang="en-US" altLang="zh-CN" sz="3300" b="1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主耶稣要在这时提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假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先知和进天国的问题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？(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:15-23)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原因是，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当你热心走窄路，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我们会有二种危险的错误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跟错假师傅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假先知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這是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热心的信徒必然会遇到的问题。因为他们想生命更好，会追求很多新奇的知识。最后变得骄傲，遇到彷佛很属灵的人便会走错方向迷失自我。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假教师会把自己替代耶稣成为信心的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对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象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怎办？</a:t>
            </a:r>
          </a:p>
        </p:txBody>
      </p:sp>
    </p:spTree>
    <p:extLst>
      <p:ext uri="{BB962C8B-B14F-4D97-AF65-F5344CB8AC3E}">
        <p14:creationId xmlns:p14="http://schemas.microsoft.com/office/powerpoint/2010/main" val="64565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49"/>
            <a:ext cx="8723841" cy="1476375"/>
          </a:xfrm>
        </p:spPr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二十三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</a:t>
            </a:r>
            <a: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  <a:t/>
            </a:r>
            <a:b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</a:b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窄路与人生</a:t>
            </a:r>
            <a:r>
              <a:rPr lang="en-US" altLang="zh-CN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CN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小心跟错师傅，走错路</a:t>
            </a:r>
            <a:endParaRPr lang="zh-TW" altLang="en-US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876425"/>
            <a:ext cx="9624695" cy="4981575"/>
          </a:xfrm>
        </p:spPr>
        <p:txBody>
          <a:bodyPr>
            <a:normAutofit lnSpcReduction="10000"/>
          </a:bodyPr>
          <a:lstStyle/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错解得救的真理，追求事奉能力而不是神自己。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我们在犹太人中最常见的错误是，以属灵能力代表与神的关系密切。其实不然！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在基督教向圣灵开放的宗派中，也容易犯这个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错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重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视能力过于生命。以为有属灵恩赐的人生命一定很好，与神的关系一定很密切。错！这是误区。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与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神关系密切的人一定有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能力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，但不一定有外显的属灵恩赐。有属灵恩赐的人，不代表他与神的关系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是很好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这是出于神的怜悯。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36460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49"/>
            <a:ext cx="8723841" cy="1476375"/>
          </a:xfrm>
        </p:spPr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二十三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</a:t>
            </a:r>
            <a: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  <a:t/>
            </a:r>
            <a:b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</a:b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窄路与人生</a:t>
            </a:r>
            <a:r>
              <a:rPr lang="en-US" altLang="zh-CN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CN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小心跟错师傅，走错路</a:t>
            </a:r>
            <a:endParaRPr lang="zh-TW" altLang="en-US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876425"/>
            <a:ext cx="9624695" cy="4981575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今天先来解决第一个问题：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如何分办假师傅？（马太福音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15-20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7:15 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你们要防备假先知；他们到你们这里来，外面</a:t>
            </a:r>
            <a:r>
              <a:rPr lang="zh-CN" altLang="en-US" sz="3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披着羊皮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，里面却是</a:t>
            </a:r>
            <a:r>
              <a:rPr lang="zh-CN" altLang="en-US" sz="3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残暴的狼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7:16  </a:t>
            </a:r>
            <a:r>
              <a:rPr lang="zh-CN" altLang="en-US" sz="3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凭着他们的果子，就可以认出他们来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；荆棘上岂能摘葡萄呢？蒺藜里岂能摘无花果呢？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7:17 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这样，</a:t>
            </a:r>
            <a:r>
              <a:rPr lang="zh-CN" altLang="en-US" sz="3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凡好树都结好果子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惟独坏树结坏果子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7:18 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好树不能结坏果子，坏树不能结好果子，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7:19 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凡不结好果子的树就砍下来，丢在火里。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7:20 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</a:t>
            </a:r>
            <a:r>
              <a:rPr lang="zh-CN" altLang="en-US" sz="3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凭着他们的果子，就可以认出他们来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442247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49"/>
            <a:ext cx="8723841" cy="1476375"/>
          </a:xfrm>
        </p:spPr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二十三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</a:t>
            </a:r>
            <a: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  <a:t/>
            </a:r>
            <a:b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</a:b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主耶稣教我们如何分辨假先知？</a:t>
            </a:r>
            <a:endParaRPr lang="zh-TW" altLang="en-US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876425"/>
            <a:ext cx="9624695" cy="4981575"/>
          </a:xfrm>
        </p:spPr>
        <p:txBody>
          <a:bodyPr>
            <a:normAutofit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经文重点：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假先知从外表是很难认出来的，因为披着羊皮。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假先知的本性是残暴的狼，是自私的，只会剥削和压榨信徒来肥己。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看他们的果子便可以认出他们来。两种果子，第一是他们的行为，第二是他们栽培出来的信徒。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真先知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領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你更亲近主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，享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平安，找到自己命定，而不是领你进劳苦重担的事工。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en-US" altLang="zh-CN" sz="3300" b="1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在耶稣的脚前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08639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49"/>
            <a:ext cx="8723841" cy="1476375"/>
          </a:xfrm>
        </p:spPr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二十三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</a:t>
            </a:r>
            <a: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  <a:t/>
            </a:r>
            <a:b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</a:b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如何分辨假先知的果子？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876425"/>
            <a:ext cx="9624695" cy="4981575"/>
          </a:xfrm>
        </p:spPr>
        <p:txBody>
          <a:bodyPr>
            <a:normAutofit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如何分辨假先知的果子呢？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凭着他们的果子，就可以认出他们来。什么是果子呢？</a:t>
            </a: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圣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灵所结的果子，就是仁爱、喜乐、和平、忍耐、恩慈、良善、信实、温柔、节制，这样的事没有律法禁止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加拉太书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5:22-23)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8052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49"/>
            <a:ext cx="8723841" cy="1476375"/>
          </a:xfrm>
        </p:spPr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二十三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</a:t>
            </a:r>
            <a: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  <a:t/>
            </a:r>
            <a:b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</a:b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如何分辨假先知的果子？</a:t>
            </a:r>
            <a:endParaRPr lang="zh-TW" altLang="en-US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876425"/>
            <a:ext cx="9624695" cy="4981575"/>
          </a:xfrm>
        </p:spPr>
        <p:txBody>
          <a:bodyPr>
            <a:normAutofit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假先知的果子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：是残暴的狼，狼对羊只有掌控和榨取。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没有仁爱、喜乐、和平的果子。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没有仁爱：没有爱心只有利用。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没有喜乐：只有事工没有亲情。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	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没有和平：只有对错没有复和。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假先知个人没有仁爱、喜乐、和平，不像耶稣让人亲近。他们因为被反对，会有反社会行为。也不会鼓励会友用爱去安慰世人，传和平的福音。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37121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49"/>
            <a:ext cx="8723841" cy="1476375"/>
          </a:xfrm>
        </p:spPr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二十三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</a:t>
            </a:r>
            <a: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  <a:t/>
            </a:r>
            <a:b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</a:b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如何分辨假先知的果子？</a:t>
            </a:r>
            <a:endParaRPr lang="zh-TW" altLang="en-US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876425"/>
            <a:ext cx="9624695" cy="4981575"/>
          </a:xfrm>
        </p:spPr>
        <p:txBody>
          <a:bodyPr>
            <a:normAutofit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假先知的果子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：信徒的生命不像耶稣。没有忍耐、恩慈、良善的果子。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没有忍耐：门徒都骄傲自以为义，自以为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起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別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喜欢论断和定别人的罪。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	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没有恩慈：唯我独专，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宣告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我们是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唯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正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确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en-US" altLang="zh-CN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教派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会怜悯罪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极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强的法利赛分离主义。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en-US" altLang="zh-CN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	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没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有良善：背离家庭，否定教会，破坏关系。</a:t>
            </a:r>
          </a:p>
          <a:p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2944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49"/>
            <a:ext cx="8723841" cy="1476375"/>
          </a:xfrm>
        </p:spPr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二十三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</a:t>
            </a:r>
            <a: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  <a:t/>
            </a:r>
            <a:b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</a:b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窄路与人生</a:t>
            </a:r>
            <a:r>
              <a:rPr lang="en-US" altLang="zh-CN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CN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小心跟错师傅，走错路</a:t>
            </a:r>
            <a:endParaRPr lang="zh-TW" altLang="en-US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876425"/>
            <a:ext cx="9624695" cy="4981575"/>
          </a:xfrm>
        </p:spPr>
        <p:txBody>
          <a:bodyPr>
            <a:normAutofit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假先知的果子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：信徒行为表现偏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激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，「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没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有信实、温柔、节制的果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子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没有信实：自私，用宗教借口掩盖明显的错误。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没有温柔：心很硬，对人对己都没有带来安慰。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	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没有节制：有狂热的表现，不再理会别人感受。</a:t>
            </a:r>
          </a:p>
          <a:p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9240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1819</Words>
  <Application>Microsoft Office PowerPoint</Application>
  <PresentationFormat>Widescreen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微軟正黑體</vt:lpstr>
      <vt:lpstr>標楷體</vt:lpstr>
      <vt:lpstr>Arial</vt:lpstr>
      <vt:lpstr>Trebuchet MS</vt:lpstr>
      <vt:lpstr>Wingdings 3</vt:lpstr>
      <vt:lpstr>多面向</vt:lpstr>
      <vt:lpstr>《先知性人生的特质》第二十三讲  窄路与人生(三) 小心跟错师傅，走错路</vt:lpstr>
      <vt:lpstr>《先知性人生的特质》第二十三讲  窄路与人生(三) 小心跟错师傅，走错路</vt:lpstr>
      <vt:lpstr>《先知性人生的特质》第二十三讲  窄路与人生(三) 小心跟错师傅，走错路</vt:lpstr>
      <vt:lpstr>《先知性人生的特质》第二十三讲  窄路与人生(三) 小心跟错师傅，走错路</vt:lpstr>
      <vt:lpstr>《先知性人生的特质》第二十三讲  主耶稣教我们如何分辨假先知？</vt:lpstr>
      <vt:lpstr>《先知性人生的特质》第二十三讲  如何分辨假先知的果子？</vt:lpstr>
      <vt:lpstr>《先知性人生的特质》第二十三讲  如何分辨假先知的果子？</vt:lpstr>
      <vt:lpstr>《先知性人生的特质》第二十三讲  如何分辨假先知的果子？</vt:lpstr>
      <vt:lpstr>《先知性人生的特质》第二十三讲  窄路与人生(三) 小心跟错师傅，走错路</vt:lpstr>
      <vt:lpstr>《先知性人生的特质》第二十三讲  窄路与人生(三) 小心跟错师傅，走错路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《先知性人生的特质》第二十三讲  窄路与人生(三) 小心跟错师傅，走错路</dc:title>
  <dc:creator>sun kwong wong</dc:creator>
  <cp:lastModifiedBy>SL CHAN</cp:lastModifiedBy>
  <cp:revision>7</cp:revision>
  <dcterms:created xsi:type="dcterms:W3CDTF">2022-01-06T05:31:45Z</dcterms:created>
  <dcterms:modified xsi:type="dcterms:W3CDTF">2022-01-07T13:39:57Z</dcterms:modified>
</cp:coreProperties>
</file>