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7" r:id="rId5"/>
    <p:sldId id="265" r:id="rId6"/>
    <p:sldId id="26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511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286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2601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716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91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653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487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372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32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1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36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987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77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02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039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48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74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「道成肉身的喜乐」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 fontScale="925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进窄门、走窄路、入永生。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“你们要进窄门。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....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引到永生，那门是窄的，路是小的，找着的人也少。”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7:13-14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进窄门是得赎，找到的人是靠主耶稣的恩典，被宝血救赎，成神儿女。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走窄路是成圣，能跟上的人是靠圣灵的引导，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被灵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光引导，成圣之旅。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入永生是完全，能持守的人是靠天父的怜悯，被领回天家，永享安息。</a:t>
            </a: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50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「道成肉身的喜乐」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基督徒完全得救的三个过程，全然是靠神的恩典。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耶稣的爱使你入窄门，成为祂的朋友；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圣灵保卫师拖带你成长，让你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走成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圣之窄路；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天父在宝座上保守看顾你的每一天，以大能的手保守你直到天家。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你愿意不再靠自己的力量，过基督徒的生活吗？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812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「道成肉身的喜乐」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为什么说：窄路上有「道成肉身的喜乐</a:t>
            </a:r>
            <a:r>
              <a:rPr lang="zh-CN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You Raise Me Up 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你鼓舞了我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 - Martin </a:t>
            </a:r>
            <a:r>
              <a:rPr lang="en-US" altLang="zh-CN" sz="33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Hurkens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窄路是一条与主同行的路；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窄路是一条与主回家的路；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窄路是一条天国子民的回家之旅。</a:t>
            </a: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671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「道成肉身的喜乐」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主耶稣当年讲话的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象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犹太人，他们对窄路和宽路会有另外一种感受。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当年法利赛人的圣洁是「分离主义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宗教教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条把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人分别成属神和不属神的。没有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一个时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代比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这个时代的犹太人更重视律法和教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义，也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没有一个时代像这个时代那么多敬虔的人。但就是这个时代的</a:t>
            </a:r>
            <a:r>
              <a:rPr lang="zh-TW" altLang="en-US" sz="3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人最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远离神，认不出耶稣基督，把祂杀了。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636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「道成肉身的喜乐」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「耶稣在诸城中行了许多异能，那些城的人终不悔改，」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11:20)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，耶稣说：「父啊，天地的主，我感谢你！因为你将这些事，向聪明通达人就藏起来，向婴孩就显出来。父啊，是的，因为你的美意本是如此。一切所有的，都是我父交付我的；除了父，没有人知道子，除了子和子所愿意指示的，没有人知道父。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11:25-27)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912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49"/>
            <a:ext cx="8723841" cy="1476375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窄路与人生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「道成肉身的喜乐」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76425"/>
            <a:ext cx="9624695" cy="4981575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凡劳苦担重担的人，可以到我这里来，我就使你们得安息；我心里柔和谦卑，你们当负我的轭，学我的样式，这样，你们心里就必得享安息，因为我的轭是容易的，我的担子是轻省的。」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11:28-30)</a:t>
            </a:r>
          </a:p>
          <a:p>
            <a:r>
              <a:rPr lang="zh-CN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窄路</a:t>
            </a:r>
            <a:r>
              <a:rPr lang="zh-TW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上有主同行，走向永生的喜乐，这是一种「道成肉身的喜乐」，是回家的喜乐之路。</a:t>
            </a:r>
            <a:endParaRPr lang="en-US" altLang="zh-TW" sz="36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我的一生在你手中</a:t>
            </a:r>
            <a:r>
              <a:rPr lang="en-US" altLang="zh-TW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368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952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《先知性人生的特质》第二十二讲  窄路与人生(二)「道成肉身的喜乐」</vt:lpstr>
      <vt:lpstr>《先知性人生的特质》第二十二讲  窄路与人生(二)「道成肉身的喜乐」</vt:lpstr>
      <vt:lpstr>《先知性人生的特质》第二十二讲  窄路与人生(二)「道成肉身的喜乐」</vt:lpstr>
      <vt:lpstr>《先知性人生的特质》第二十二讲  窄路与人生(二)「道成肉身的喜乐」</vt:lpstr>
      <vt:lpstr>《先知性人生的特质》第二十二讲  窄路与人生(二)「道成肉身的喜乐」</vt:lpstr>
      <vt:lpstr>《先知性人生的特质》第二十二讲  窄路与人生(二)「道成肉身的喜乐」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《先知性人生的特质》第二十二讲  窄路与人生(二)「道成肉身的喜乐」</dc:title>
  <dc:creator>sun kwong wong</dc:creator>
  <cp:lastModifiedBy>SL CHAN</cp:lastModifiedBy>
  <cp:revision>2</cp:revision>
  <dcterms:created xsi:type="dcterms:W3CDTF">2021-12-30T10:19:04Z</dcterms:created>
  <dcterms:modified xsi:type="dcterms:W3CDTF">2021-12-31T07:00:47Z</dcterms:modified>
</cp:coreProperties>
</file>