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39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279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582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977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880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545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864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92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02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75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26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47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03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36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49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87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2022/1/13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541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这样谁能进天国呢？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你们这小群，不要惧怕，因为你们的父乐意把国赐给你们。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12:32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耶稣论进天国： 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7:21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凡称呼我「主啊！主啊！」的人，不能都进天国，惟独遵行我天父旨意的人才能进去。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7:22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当那日，必有许多人对我说：「主啊，主啊，我们不是奉你的名传道，奉你的名赶鬼，奉你的名行许多异能吗？」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7:23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我就明明地告诉他们说：「我从来不认识你们，你们这些作恶的人，离开我去吧！」</a:t>
            </a:r>
          </a:p>
        </p:txBody>
      </p:sp>
    </p:spTree>
    <p:extLst>
      <p:ext uri="{BB962C8B-B14F-4D97-AF65-F5344CB8AC3E}">
        <p14:creationId xmlns:p14="http://schemas.microsoft.com/office/powerpoint/2010/main" val="13950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这样谁能进天国呢？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经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文中的疑问：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称耶稣为主的人不能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进天国？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进天国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进永生吗？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究竟什么是天国？怎样才能进去？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为何连奉主名传道且行许多神迹奇事的人，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却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说不认识他呢？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他们是有能力的人，这就代表他们已得救了吗？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错解得救的真理，追求事奉能力而不是神自己。</a:t>
            </a:r>
          </a:p>
        </p:txBody>
      </p:sp>
    </p:spTree>
    <p:extLst>
      <p:ext uri="{BB962C8B-B14F-4D97-AF65-F5344CB8AC3E}">
        <p14:creationId xmlns:p14="http://schemas.microsoft.com/office/powerpoint/2010/main" val="356431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这样谁能进天国呢？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954169" cy="4981575"/>
          </a:xfrm>
        </p:spPr>
        <p:txBody>
          <a:bodyPr>
            <a:normAutofit/>
          </a:bodyPr>
          <a:lstStyle/>
          <a:p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进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入天国与进入永生是两个不同层次。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不同的天国观：进入神的国对犹太人的意义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邦人不同。犹太人本身没有永生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观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进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天国，对犹太人是代表地上天国的显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外邦人是想到个人得救。因此这里便搞不清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楚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进入是以神的国为中心，还是以我们个人的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救为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？：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天基督徒的误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区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400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这样谁能进天国呢？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什么是真正配进入神国的人？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进入神国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意味你要做些什么？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是意味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著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你要活出怎样的生命？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我们关心的是自己的得救，犹太人关心的是否有幸成为天国的一份子。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什么是永生？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「认识你－独一的真神，并且认识（联合）你所差来的耶稣基督，这就是永生。」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17:3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899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这样谁能进天国呢？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人若不重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能见神的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耶稣回答说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实实在在地告诉你，人若不重生，就不能见　神的国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尼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哥底母说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已经老了，如何能重生呢？岂能再进母腹生出来吗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稣说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实实在在地告诉你，人若不是从水和圣灵生的，就不能进　神的国。 从肉身生的就是肉身；从灵生的就是灵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3:3-6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你重生了吗？如可才能重生？靠信心还是靠圣灵？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531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905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《先知性人生的特质》第二十四讲  窄路与人生(四) 这样谁能进天国呢？</vt:lpstr>
      <vt:lpstr>《先知性人生的特质》第二十四讲  窄路与人生(四) 这样谁能进天国呢？</vt:lpstr>
      <vt:lpstr>《先知性人生的特质》第二十四讲  窄路与人生(四) 这样谁能进天国呢？</vt:lpstr>
      <vt:lpstr>《先知性人生的特质》第二十四讲  窄路与人生(四) 这样谁能进天国呢？</vt:lpstr>
      <vt:lpstr>《先知性人生的特质》第二十四讲  窄路与人生(四) 这样谁能进天国呢？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《先知性人生的特质》第二十四讲  窄路与人生(四) 这样谁能进天国呢？</dc:title>
  <dc:creator>sun kwong wong</dc:creator>
  <cp:lastModifiedBy>SL CHAN</cp:lastModifiedBy>
  <cp:revision>2</cp:revision>
  <dcterms:created xsi:type="dcterms:W3CDTF">2022-01-13T11:30:20Z</dcterms:created>
  <dcterms:modified xsi:type="dcterms:W3CDTF">2022-01-13T15:24:38Z</dcterms:modified>
</cp:coreProperties>
</file>