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5" r:id="rId3"/>
    <p:sldId id="272" r:id="rId4"/>
    <p:sldId id="273" r:id="rId5"/>
    <p:sldId id="274" r:id="rId6"/>
    <p:sldId id="276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52" d="100"/>
          <a:sy n="52" d="100"/>
        </p:scale>
        <p:origin x="43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8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78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513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465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94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3908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331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458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1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2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316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88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67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371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5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353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282D1-C0C5-43FD-AC9F-57EC8688A1E9}" type="datetimeFigureOut">
              <a:rPr lang="zh-TW" altLang="en-US" smtClean="0"/>
              <a:t>2021/4/1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2F6C479-13FA-4B47-A97A-15801B5C8F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71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896DA11-2C9B-4337-A2FE-1B37367A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04" y="472439"/>
            <a:ext cx="9826836" cy="1000125"/>
          </a:xfrm>
        </p:spPr>
        <p:txBody>
          <a:bodyPr>
            <a:normAutofit fontScale="90000"/>
          </a:bodyPr>
          <a:lstStyle/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为何要讲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《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困境中的力量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--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喜乐的心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》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？</a:t>
            </a:r>
            <a:b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903A82-3E07-41BA-BCA4-7E3AD67E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4"/>
            <a:ext cx="9123891" cy="5168265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kern="10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</a:t>
            </a:r>
            <a:r>
              <a:rPr lang="zh-CN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罗深知我们的处境和感受，因为他也被困在狱中，我们是被困在疫情中。他不知道何时才能释放，因为罗马皇帝很忙，不知什么时候才审理他的上诉。正如我们也不知道何时才结束这疫情的封城。保罗是一个有使命的人，但现在他被动地困在监狱中，所有伟大的计划都被逼停止了。他好像失去生存的意义和重要感，更看不清楚未来的路。你有同感吗？你愿意得着他得胜的秘诀吗？让我们一起来查考他的书信。</a:t>
            </a:r>
          </a:p>
        </p:txBody>
      </p:sp>
    </p:spTree>
    <p:extLst>
      <p:ext uri="{BB962C8B-B14F-4D97-AF65-F5344CB8AC3E}">
        <p14:creationId xmlns:p14="http://schemas.microsoft.com/office/powerpoint/2010/main" val="55797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896DA11-2C9B-4337-A2FE-1B37367A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5289"/>
            <a:ext cx="9019116" cy="1000125"/>
          </a:xfrm>
        </p:spPr>
        <p:txBody>
          <a:bodyPr>
            <a:normAutofit/>
          </a:bodyPr>
          <a:lstStyle/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保罗</a:t>
            </a:r>
            <a:r>
              <a:rPr lang="zh-TW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寫這封信的原因：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903A82-3E07-41BA-BCA4-7E3AD67E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4"/>
            <a:ext cx="9123891" cy="5168265"/>
          </a:xfrm>
        </p:spPr>
        <p:txBody>
          <a:bodyPr>
            <a:normAutofit fontScale="92500"/>
          </a:bodyPr>
          <a:lstStyle/>
          <a:p>
            <a:r>
              <a:rPr lang="zh-CN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因为他是被神差去罗马向皇帝作见证。但一直没有机会上见到凯撒。日子拖长了！他自己失去自由，开始听到外面很多传言。</a:t>
            </a:r>
            <a:r>
              <a:rPr lang="zh-TW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所以他请人带信去鼓励腓立比信徒。</a:t>
            </a:r>
            <a:endParaRPr lang="en-US" altLang="zh-CN" sz="40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CN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1.	</a:t>
            </a:r>
            <a:r>
              <a:rPr lang="zh-CN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对那些一直支持他的人，看到他被下在狱中，作出正</a:t>
            </a:r>
            <a:r>
              <a:rPr lang="zh-TW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面</a:t>
            </a:r>
            <a:r>
              <a:rPr lang="zh-CN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的鼓励</a:t>
            </a:r>
            <a:r>
              <a:rPr lang="zh-TW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r>
              <a:rPr lang="en-US" altLang="zh-TW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1:3-6)</a:t>
            </a:r>
          </a:p>
          <a:p>
            <a:r>
              <a:rPr lang="en-US" altLang="zh-CN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2.	</a:t>
            </a:r>
            <a:r>
              <a:rPr lang="zh-CN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向那些误解他是走错路，被神弃绝了的同工解释神的旨意。</a:t>
            </a:r>
            <a:r>
              <a:rPr lang="en-US" altLang="zh-TW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TW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1:12-13)</a:t>
            </a:r>
            <a:endParaRPr lang="zh-CN" altLang="en-US" sz="40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00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896DA11-2C9B-4337-A2FE-1B37367A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5289"/>
            <a:ext cx="9019116" cy="1000125"/>
          </a:xfrm>
        </p:spPr>
        <p:txBody>
          <a:bodyPr>
            <a:normAutofit/>
          </a:bodyPr>
          <a:lstStyle/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保罗喜乐的秘诀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这又何妨呢？</a:t>
            </a:r>
            <a:endParaRPr lang="zh-TW" altLang="en-US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903A82-3E07-41BA-BCA4-7E3AD67E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4"/>
            <a:ext cx="9123891" cy="5168265"/>
          </a:xfrm>
        </p:spPr>
        <p:txBody>
          <a:bodyPr>
            <a:normAutofit/>
          </a:bodyPr>
          <a:lstStyle/>
          <a:p>
            <a:r>
              <a:rPr lang="en-US" altLang="zh-CN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1.	</a:t>
            </a:r>
            <a:r>
              <a:rPr lang="zh-CN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「这又何妨呢？或是假意，或是真心，无论如何，基督总被传开了。」</a:t>
            </a:r>
            <a:r>
              <a:rPr lang="en-US" altLang="zh-CN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腓</a:t>
            </a:r>
            <a:r>
              <a:rPr lang="en-US" altLang="zh-CN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1:18)</a:t>
            </a:r>
          </a:p>
          <a:p>
            <a:r>
              <a:rPr lang="zh-CN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保罗的反应：「被陷害，这又何妨呢？基督总被传开了。」</a:t>
            </a:r>
          </a:p>
        </p:txBody>
      </p:sp>
    </p:spTree>
    <p:extLst>
      <p:ext uri="{BB962C8B-B14F-4D97-AF65-F5344CB8AC3E}">
        <p14:creationId xmlns:p14="http://schemas.microsoft.com/office/powerpoint/2010/main" val="73840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896DA11-2C9B-4337-A2FE-1B37367A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5289"/>
            <a:ext cx="9019116" cy="1000125"/>
          </a:xfrm>
        </p:spPr>
        <p:txBody>
          <a:bodyPr>
            <a:normAutofit/>
          </a:bodyPr>
          <a:lstStyle/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保罗喜乐的秘诀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这又何妨呢？</a:t>
            </a:r>
            <a:endParaRPr lang="zh-TW" altLang="en-US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903A82-3E07-41BA-BCA4-7E3AD67E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4"/>
            <a:ext cx="9243906" cy="5168265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2.	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这又何妨呢？</a:t>
            </a:r>
            <a:r>
              <a:rPr lang="zh-TW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「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我被你们论断，或被别人论断，我都以为极小的事，连我自己也不论断自己。我虽不觉得自己有错，却也不能因此得以称义，但判断我的乃是主，所以，时候未到，甚么都不要论断，只等主来，他要照出暗中的隐情，显明人心的意念，那时，各人要从神那里得着称赞。</a:t>
            </a:r>
            <a:r>
              <a:rPr lang="zh-TW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」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林前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4:3-5)</a:t>
            </a:r>
          </a:p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保罗的反应：「被论断，这又何妨呢？不用急，赏罚都在主。」</a:t>
            </a:r>
          </a:p>
        </p:txBody>
      </p:sp>
    </p:spTree>
    <p:extLst>
      <p:ext uri="{BB962C8B-B14F-4D97-AF65-F5344CB8AC3E}">
        <p14:creationId xmlns:p14="http://schemas.microsoft.com/office/powerpoint/2010/main" val="340233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896DA11-2C9B-4337-A2FE-1B37367A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5289"/>
            <a:ext cx="9019116" cy="1000125"/>
          </a:xfrm>
        </p:spPr>
        <p:txBody>
          <a:bodyPr>
            <a:normAutofit/>
          </a:bodyPr>
          <a:lstStyle/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保罗喜乐的秘诀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这又何妨呢？</a:t>
            </a:r>
            <a:endParaRPr lang="zh-TW" altLang="en-US" sz="48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903A82-3E07-41BA-BCA4-7E3AD67E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4"/>
            <a:ext cx="10009716" cy="5168265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3.	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这又何妨呢？荣耀、羞辱；恶名、美名；似乎是诱惑人的，却是诚实的；似乎不为人所知，却是人所共知的；似乎要死，却是活着的；似乎受责罚，却是不至丧命的；似乎忧愁，却是常常快乐的；似乎贫穷，却是叫许多人富足的；似乎一无所有，却是样样都有的。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林后</a:t>
            </a:r>
            <a:r>
              <a:rPr lang="en-US" altLang="zh-CN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6:8-10)</a:t>
            </a:r>
          </a:p>
          <a:p>
            <a:r>
              <a:rPr lang="zh-CN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保罗的反应：「被误解，这又何妨呢？只有主认识真正的我。」</a:t>
            </a:r>
          </a:p>
        </p:txBody>
      </p:sp>
    </p:spTree>
    <p:extLst>
      <p:ext uri="{BB962C8B-B14F-4D97-AF65-F5344CB8AC3E}">
        <p14:creationId xmlns:p14="http://schemas.microsoft.com/office/powerpoint/2010/main" val="324228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5896DA11-2C9B-4337-A2FE-1B37367A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5289"/>
            <a:ext cx="9209616" cy="1000125"/>
          </a:xfrm>
        </p:spPr>
        <p:txBody>
          <a:bodyPr>
            <a:normAutofit/>
          </a:bodyPr>
          <a:lstStyle/>
          <a:p>
            <a:r>
              <a:rPr lang="zh-TW" altLang="en-US" sz="48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什么结果会使你人生有满足喜乐？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903A82-3E07-41BA-BCA4-7E3AD67E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1609724"/>
            <a:ext cx="7543800" cy="5168265"/>
          </a:xfrm>
        </p:spPr>
        <p:txBody>
          <a:bodyPr>
            <a:noAutofit/>
          </a:bodyPr>
          <a:lstStyle/>
          <a:p>
            <a:r>
              <a:rPr lang="zh-TW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一个宣教士看到一幅图画，全黑的海報上，中间一支小焟烛。</a:t>
            </a:r>
            <a:endParaRPr lang="en-US" altLang="zh-TW" sz="40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下面写着一句话：「就算全世界的黑暗加起来，都不能阻止我发出光来。」</a:t>
            </a:r>
            <a:endParaRPr lang="en-US" altLang="zh-TW" sz="40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4000" b="1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他感到是主对他说话了！因此继续当地的服事，产生了不一样的果效。</a:t>
            </a:r>
            <a:endParaRPr lang="zh-CN" altLang="en-US" sz="5400" b="1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52D73AC9-E935-48B1-8670-A3BF8186E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140" y="1605916"/>
            <a:ext cx="4034790" cy="483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52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775</Words>
  <Application>Microsoft Office PowerPoint</Application>
  <PresentationFormat>寬螢幕</PresentationFormat>
  <Paragraphs>19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为何要讲《困境中的力量--喜乐的心》？ </vt:lpstr>
      <vt:lpstr>保罗寫這封信的原因：</vt:lpstr>
      <vt:lpstr>保罗喜乐的秘诀(一)这又何妨呢？</vt:lpstr>
      <vt:lpstr>保罗喜乐的秘诀(一)这又何妨呢？</vt:lpstr>
      <vt:lpstr>保罗喜乐的秘诀(一)这又何妨呢？</vt:lpstr>
      <vt:lpstr>什么结果会使你人生有满足喜乐？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保罗寫這封信的原因：</dc:title>
  <dc:creator>sun kwong wong</dc:creator>
  <cp:lastModifiedBy>sun kwong wong</cp:lastModifiedBy>
  <cp:revision>7</cp:revision>
  <dcterms:created xsi:type="dcterms:W3CDTF">2021-04-01T09:22:42Z</dcterms:created>
  <dcterms:modified xsi:type="dcterms:W3CDTF">2021-04-01T14:01:30Z</dcterms:modified>
</cp:coreProperties>
</file>