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8" r:id="rId2"/>
    <p:sldId id="257" r:id="rId3"/>
    <p:sldId id="260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2489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5858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8630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3500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5586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5011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2958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8586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4111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54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4155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199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276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2524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7654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A61-F816-4CC5-A59F-8DC6869C340D}" type="datetimeFigureOut">
              <a:rPr lang="zh-TW" altLang="en-US" smtClean="0"/>
              <a:t>2021/5/27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3561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C3A61-F816-4CC5-A59F-8DC6869C340D}" type="datetimeFigureOut">
              <a:rPr lang="zh-TW" altLang="en-US" smtClean="0"/>
              <a:t>2021/5/27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B287A4D-815B-43F9-A4D3-09FDA97107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5134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81100"/>
          </a:xfrm>
        </p:spPr>
        <p:txBody>
          <a:bodyPr>
            <a:normAutofit/>
          </a:bodyPr>
          <a:lstStyle/>
          <a:p>
            <a:pPr algn="ctr"/>
            <a:r>
              <a:rPr lang="en-US" altLang="zh-CN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困境中的力量</a:t>
            </a:r>
            <a:r>
              <a:rPr lang="en-US" altLang="zh-CN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CN" altLang="en-US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喜乐的心</a:t>
            </a:r>
            <a:r>
              <a:rPr lang="en-US" altLang="zh-CN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 </a:t>
            </a:r>
            <a:endParaRPr lang="zh-TW" altLang="en-US" sz="5400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790700"/>
            <a:ext cx="9591674" cy="49910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讲：保罗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得胜批评的秘诀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（腓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-1</a:t>
            </a:r>
            <a:r>
              <a:rPr lang="en-US" altLang="zh-TW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传道人「不会累死，只会气死。」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公眾人物面對輿論有口難言。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感谢神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凡事谢恩是一个好方法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6866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811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保罗得勝批評的秘訣</a:t>
            </a:r>
            <a:endParaRPr lang="zh-TW" altLang="en-US" sz="5400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981200"/>
            <a:ext cx="9591674" cy="480059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这不是说我已经得着了，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已经完全了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；我乃是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竭力追求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，或者可以得着基督耶稣所以得着我的（所以得着我的：或译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所要我得的）。 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弟兄们，我不是以为自己已经得着了；我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只有一件事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，就是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忘记背后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努力面前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的， 向着标竿直跑，要得　神在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基督耶稣里从上面召我来得的奖赏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 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腓立比书 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3:12-14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221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811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保罗得勝批評的秘訣</a:t>
            </a:r>
            <a:endParaRPr lang="zh-TW" altLang="en-US" sz="5400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981200"/>
            <a:ext cx="9591674" cy="48005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重寻神要给你的人生意义，找回主给我的命定。</a:t>
            </a: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只有一件事，忘记背后（放下过去），努力面前（做你能做的），向着标杆直跑（专心做你知道的）。</a:t>
            </a: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38652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81100"/>
          </a:xfrm>
        </p:spPr>
        <p:txBody>
          <a:bodyPr>
            <a:normAutofit/>
          </a:bodyPr>
          <a:lstStyle/>
          <a:p>
            <a:pPr algn="ctr"/>
            <a:r>
              <a:rPr lang="en-US" altLang="zh-CN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什么是保罗的标杆？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981200"/>
            <a:ext cx="9591674" cy="480059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追随基督，要得从上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面召他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来的奖赏。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）不以性命为念（徒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22-24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完成基督所交讬的使命，证明神恩惠的福音，我也不以性命为念，也不看为宝贵。</a:t>
            </a: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1941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C54B9-04A8-47FD-B03D-4EC9F6E51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81100"/>
          </a:xfrm>
        </p:spPr>
        <p:txBody>
          <a:bodyPr>
            <a:normAutofit/>
          </a:bodyPr>
          <a:lstStyle/>
          <a:p>
            <a:pPr algn="ctr"/>
            <a:r>
              <a:rPr lang="en-US" altLang="zh-CN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5400" b="1" dirty="0">
                <a:solidFill>
                  <a:srgbClr val="07519A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什么是保罗的标杆？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BB5F931E-0C05-45A5-ABDA-E6F6D251A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676400"/>
            <a:ext cx="9591674" cy="510539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）努力活出基督（腓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20-21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无论是生是死总叫基督在我舆上照常显大。</a:t>
            </a: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）总是眼望永恒（林后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17-18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pPr marL="0" indent="0">
              <a:buNone/>
            </a:pP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要得基督所赐永远的荣耀，这至暂至轻的苦要为我成就极重无比永远的荣耀。</a:t>
            </a:r>
          </a:p>
          <a:p>
            <a:pPr marL="0" indent="0">
              <a:buNone/>
            </a:pP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使命</a:t>
            </a:r>
            <a:r>
              <a:rPr lang="en-US" altLang="zh-CN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  <a:p>
            <a:pPr marL="0" indent="0">
              <a:buNone/>
            </a:pPr>
            <a:endParaRPr lang="en-US" altLang="zh-CN" sz="48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9687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409</Words>
  <Application>Microsoft Office PowerPoint</Application>
  <PresentationFormat>寬螢幕</PresentationFormat>
  <Paragraphs>25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標楷體</vt:lpstr>
      <vt:lpstr>Arial</vt:lpstr>
      <vt:lpstr>Trebuchet MS</vt:lpstr>
      <vt:lpstr>Wingdings 3</vt:lpstr>
      <vt:lpstr>多面向</vt:lpstr>
      <vt:lpstr>《困境中的力量—喜乐的心》 </vt:lpstr>
      <vt:lpstr>保罗得勝批評的秘訣</vt:lpstr>
      <vt:lpstr>保罗得勝批評的秘訣</vt:lpstr>
      <vt:lpstr>3. 什么是保罗的标杆？</vt:lpstr>
      <vt:lpstr>3. 什么是保罗的标杆？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《困境中的力量—喜乐的心》 </dc:title>
  <dc:creator>sun kwong wong</dc:creator>
  <cp:lastModifiedBy>sun kwong wong</cp:lastModifiedBy>
  <cp:revision>2</cp:revision>
  <dcterms:created xsi:type="dcterms:W3CDTF">2021-05-27T11:26:53Z</dcterms:created>
  <dcterms:modified xsi:type="dcterms:W3CDTF">2021-05-27T11:44:21Z</dcterms:modified>
</cp:coreProperties>
</file>