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4" r:id="rId2"/>
    <p:sldId id="265" r:id="rId3"/>
    <p:sldId id="266" r:id="rId4"/>
    <p:sldId id="267" r:id="rId5"/>
    <p:sldId id="269" r:id="rId6"/>
    <p:sldId id="271" r:id="rId7"/>
    <p:sldId id="272" r:id="rId8"/>
    <p:sldId id="273" r:id="rId9"/>
    <p:sldId id="274" r:id="rId10"/>
    <p:sldId id="27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6948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008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8243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1927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3030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74935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2236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100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3399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168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67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144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733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277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0591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7580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C3A61-F816-4CC5-A59F-8DC6869C340D}" type="datetimeFigureOut">
              <a:rPr lang="zh-TW" altLang="en-US" smtClean="0"/>
              <a:t>2021/4/9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00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" y="290830"/>
            <a:ext cx="10972800" cy="1137920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喜乐的心（二）：「</a:t>
            </a:r>
            <a:r>
              <a:rPr lang="zh-TW" altLang="en-US" sz="40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總</a:t>
            </a:r>
            <a:r>
              <a:rPr lang="zh-CN" altLang="en-US" sz="40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叫基督在我身上照常显大」</a:t>
            </a:r>
            <a:endParaRPr lang="zh-TW" altLang="en-US" sz="40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440" y="1428750"/>
            <a:ext cx="8968740" cy="510921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今早，神给我的安慰：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“别人都是被逼走进绝境，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你是甘心为我走进绝境。”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活着就是基督的生命：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“我父爱我；因我将命舍去，好再取回来。 没有人夺我的命去，是我自己舍的。我有权柄舍了，也有权柄取回来。这是我从我父所 受的命令。”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10:17-18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endParaRPr lang="en-US" altLang="zh-CN" sz="4800" b="1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391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36550"/>
            <a:ext cx="10191750" cy="1126490"/>
          </a:xfrm>
        </p:spPr>
        <p:txBody>
          <a:bodyPr>
            <a:noAutofit/>
          </a:bodyPr>
          <a:lstStyle/>
          <a:p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总结：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祂已为我死，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我要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960" y="1325880"/>
            <a:ext cx="10527030" cy="55321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不要把活的救主，变成已死的教主。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愿你成为后疫情时代的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掌管者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活出基督，使不可能成为可能。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未得之地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变为「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脚掌所踏之地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」。 我们在家庭，事业，人生中，还有很多未得之地。 神是作新事的神。 求神给你「新的异象，新的方向。」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向着你的热情出发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。（清洁领班的更新）</a:t>
            </a:r>
          </a:p>
        </p:txBody>
      </p:sp>
    </p:spTree>
    <p:extLst>
      <p:ext uri="{BB962C8B-B14F-4D97-AF65-F5344CB8AC3E}">
        <p14:creationId xmlns:p14="http://schemas.microsoft.com/office/powerpoint/2010/main" val="3514648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" y="427990"/>
            <a:ext cx="10721340" cy="1320800"/>
          </a:xfrm>
        </p:spPr>
        <p:txBody>
          <a:bodyPr>
            <a:noAutofit/>
          </a:bodyPr>
          <a:lstStyle/>
          <a:p>
            <a:r>
              <a:rPr lang="zh-CN" altLang="en-US" sz="48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挫折中仍有喜乐，因为基督被显为大</a:t>
            </a:r>
            <a:endParaRPr lang="zh-TW" altLang="en-US" sz="48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11630"/>
            <a:ext cx="8968740" cy="51092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真实的感受：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当你失望、压力、疲乏，长久在争战中，还被藐视。 人会有什么感觉？ 保罗深知这感觉。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哥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林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后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书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23-29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保罗也会在怒中说狂话。</a:t>
            </a:r>
            <a:endParaRPr lang="zh-CN" altLang="en-US" sz="4800" b="1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3219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27990"/>
            <a:ext cx="10191750" cy="1320800"/>
          </a:xfrm>
        </p:spPr>
        <p:txBody>
          <a:bodyPr>
            <a:noAutofit/>
          </a:bodyPr>
          <a:lstStyle/>
          <a:p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保罗得胜的宣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</a:t>
            </a:r>
            <a:r>
              <a:rPr lang="en-US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腓立比書</a:t>
            </a:r>
            <a:r>
              <a:rPr lang="en-US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1:20-21)</a:t>
            </a:r>
            <a:endParaRPr lang="zh-TW" altLang="en-US" sz="4800" dirty="0">
              <a:solidFill>
                <a:srgbClr val="FF0000"/>
              </a:solidFill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11630"/>
            <a:ext cx="8968740" cy="51092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保罗得胜的宣告：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照着我所切慕，所盼望的，没有一事叫我羞愧，只要凡事放胆，无论是生，是死，都叫基督在我身上照常显大。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我活著就是基督，我死了就有益處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是贏得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87462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27990"/>
            <a:ext cx="10191750" cy="1320800"/>
          </a:xfrm>
        </p:spPr>
        <p:txBody>
          <a:bodyPr>
            <a:noAutofit/>
          </a:bodyPr>
          <a:lstStyle/>
          <a:p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A.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如何能在挫折和失望中不至羞愧？</a:t>
            </a:r>
            <a:endParaRPr lang="zh-TW" altLang="en-US" sz="48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11630"/>
            <a:ext cx="8968740" cy="510921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反省：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为何失望？忧虑什么？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什么是我的盼望呢？是基督所盼望的事。所以，我会顺着神的心意去转方向。我个人的荣辱是小事。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所以我会转向神问：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主啊！现在我该作什么呢？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（士兵的生命，完成新目标）</a:t>
            </a:r>
          </a:p>
          <a:p>
            <a:pPr marL="0" indent="0">
              <a:buNone/>
            </a:pPr>
            <a:endParaRPr lang="zh-CN" altLang="en-US" sz="4800" b="1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5868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27990"/>
            <a:ext cx="10191750" cy="1320800"/>
          </a:xfrm>
        </p:spPr>
        <p:txBody>
          <a:bodyPr>
            <a:noAutofit/>
          </a:bodyPr>
          <a:lstStyle/>
          <a:p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成为一个与基督同死同活的人。</a:t>
            </a:r>
            <a:endParaRPr lang="zh-TW" altLang="en-US" sz="48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11630"/>
            <a:ext cx="9368790" cy="510921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祂为我死，我为他活；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我为他死，祂替我活。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“我已经与基督同钉十字架，现在活着的不再是我，乃是基督在我里面活着；并且我如今在肉身活着，是因信　神的儿子而活；他是爱我，为我舍己。” 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加拉太书 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2:20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endParaRPr lang="zh-CN" altLang="en-US" sz="4800" b="1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001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27990"/>
            <a:ext cx="10191750" cy="1320800"/>
          </a:xfrm>
        </p:spPr>
        <p:txBody>
          <a:bodyPr>
            <a:noAutofit/>
          </a:bodyPr>
          <a:lstStyle/>
          <a:p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B.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胜过挫折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感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的过程：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63040"/>
            <a:ext cx="9814560" cy="5257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回到你的呼召。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不是你们拣选了我，是我拣选了你们。  （约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）清楚谁负责任？</a:t>
            </a: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承认自己的有限：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我只能作我能作的，作我所知道的。 我不能作的，我不能负责，我不知道的，我也不需要负责。因此「凡事放胆」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作你能作的，神会作你不能作的；作你知道的，神会指示你所不知道的。</a:t>
            </a: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0587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27990"/>
            <a:ext cx="10191750" cy="1320800"/>
          </a:xfrm>
        </p:spPr>
        <p:txBody>
          <a:bodyPr>
            <a:noAutofit/>
          </a:bodyPr>
          <a:lstStyle/>
          <a:p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B.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胜过挫折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感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的过程：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10" y="1325880"/>
            <a:ext cx="10527030" cy="5532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反省自己的动机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今天你盼望什么？你在作什么？你要为神作什么？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个毫无眼见的环境。当神好像沉默时，我如何能说：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“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我信耶和华怎样对我说，事便怎样成就呢？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”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所以要寻求祂的面，近前听。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一切都是神要训练我们成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作代言人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。（约瑟越管越大管家，管监，管埃及）</a:t>
            </a:r>
            <a:endParaRPr lang="zh-CN" altLang="en-US" sz="4800" b="1" i="0" dirty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4708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36550"/>
            <a:ext cx="10191750" cy="1126490"/>
          </a:xfrm>
        </p:spPr>
        <p:txBody>
          <a:bodyPr>
            <a:noAutofit/>
          </a:bodyPr>
          <a:lstStyle/>
          <a:p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C.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总叫基督在我身上照常显大。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960" y="1325880"/>
            <a:ext cx="10527030" cy="5532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让人在我身上看见耶稣的方法。</a:t>
            </a: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向主说：「主啊！我该作什么？」</a:t>
            </a: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自问：在我这个处境中，主会怎样做？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求主在我身上成功。 祂为我死，我为祂活。 盼望主所盼望的，渴慕主的成功。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现在我该作什么？ 因为我不配自己做主，所以也没时间为自己失望。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活着是为基督，活着就是基督。</a:t>
            </a:r>
          </a:p>
        </p:txBody>
      </p:sp>
    </p:spTree>
    <p:extLst>
      <p:ext uri="{BB962C8B-B14F-4D97-AF65-F5344CB8AC3E}">
        <p14:creationId xmlns:p14="http://schemas.microsoft.com/office/powerpoint/2010/main" val="4158499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36550"/>
            <a:ext cx="10191750" cy="1126490"/>
          </a:xfrm>
        </p:spPr>
        <p:txBody>
          <a:bodyPr>
            <a:noAutofit/>
          </a:bodyPr>
          <a:lstStyle/>
          <a:p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C.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总叫基督在我身上照常显大。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960" y="1325880"/>
            <a:ext cx="10527030" cy="553212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若我们不肯放下自己，还是想凭自己，我们就不能经历与主同死同活的生命大能。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要使平凡的生命变得不平凡。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「向神死，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向祂投降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，你才可以真正与祂对齐，使不可能成为可能。」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谁说你的婚姻没有出路？ 这是死路一条，为主死，才能向神活。 置之死地而后生。</a:t>
            </a:r>
          </a:p>
        </p:txBody>
      </p:sp>
    </p:spTree>
    <p:extLst>
      <p:ext uri="{BB962C8B-B14F-4D97-AF65-F5344CB8AC3E}">
        <p14:creationId xmlns:p14="http://schemas.microsoft.com/office/powerpoint/2010/main" val="3025990200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</TotalTime>
  <Words>1067</Words>
  <Application>Microsoft Office PowerPoint</Application>
  <PresentationFormat>寬螢幕</PresentationFormat>
  <Paragraphs>54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5" baseType="lpstr">
      <vt:lpstr>標楷體</vt:lpstr>
      <vt:lpstr>Arial</vt:lpstr>
      <vt:lpstr>Trebuchet MS</vt:lpstr>
      <vt:lpstr>Wingdings 3</vt:lpstr>
      <vt:lpstr>多面向</vt:lpstr>
      <vt:lpstr>喜乐的心（二）：「總叫基督在我身上照常显大」</vt:lpstr>
      <vt:lpstr>挫折中仍有喜乐，因为基督被显为大</vt:lpstr>
      <vt:lpstr>保罗得胜的宣言(腓立比書1:20-21)</vt:lpstr>
      <vt:lpstr>A. 如何能在挫折和失望中不至羞愧？</vt:lpstr>
      <vt:lpstr>成为一个与基督同死同活的人。</vt:lpstr>
      <vt:lpstr>B. 胜过挫折感的过程：</vt:lpstr>
      <vt:lpstr>B.胜过挫折感的过程：</vt:lpstr>
      <vt:lpstr>C. 总叫基督在我身上照常显大。</vt:lpstr>
      <vt:lpstr>C. 总叫基督在我身上照常显大。</vt:lpstr>
      <vt:lpstr>总结：祂已为我死，我要为祂活。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喜乐的心（二）：「叫基督在我身上照常显大」</dc:title>
  <dc:creator>sun kwong wong</dc:creator>
  <cp:lastModifiedBy>sun kwong wong</cp:lastModifiedBy>
  <cp:revision>6</cp:revision>
  <dcterms:created xsi:type="dcterms:W3CDTF">2021-04-08T11:15:59Z</dcterms:created>
  <dcterms:modified xsi:type="dcterms:W3CDTF">2021-04-09T12:01:12Z</dcterms:modified>
</cp:coreProperties>
</file>