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244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737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1980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4572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1343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2836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1596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0517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9078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8209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6627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7539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5060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67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428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7529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C3A61-F816-4CC5-A59F-8DC6869C340D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613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zh-CN" sz="5400" b="1" i="0" dirty="0">
                <a:solidFill>
                  <a:srgbClr val="07519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5400" b="1" i="0" dirty="0">
                <a:solidFill>
                  <a:srgbClr val="07519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困境中的力量</a:t>
            </a:r>
            <a:r>
              <a:rPr lang="en-US" altLang="zh-CN" sz="5400" b="1" i="0" dirty="0">
                <a:solidFill>
                  <a:srgbClr val="07519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5400" b="1" i="0" dirty="0">
                <a:solidFill>
                  <a:srgbClr val="07519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喜乐的心</a:t>
            </a:r>
            <a:r>
              <a:rPr lang="en-US" altLang="zh-CN" sz="5400" b="1" i="0" dirty="0">
                <a:solidFill>
                  <a:srgbClr val="07519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br>
              <a:rPr lang="en-US" altLang="zh-CN" sz="5400" b="1" i="0" dirty="0">
                <a:solidFill>
                  <a:srgbClr val="07519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5400" b="1" i="0" dirty="0">
                <a:solidFill>
                  <a:srgbClr val="07519A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第五讲 保罗为何喜乐？</a:t>
            </a:r>
            <a:endParaRPr lang="zh-TW" altLang="en-US" sz="54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2124075"/>
            <a:ext cx="9591674" cy="47339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我很能明白保罗的心情。因为自己在神旨意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落在困锁中，不能亲手帮助所爱的人。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若他能亲自去是有能力解决腓立比教会的问题。可惜身不由己，出不去。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221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609600"/>
            <a:ext cx="9439273" cy="100965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我们在寄居之地的无奈中学谦卑。</a:t>
            </a:r>
            <a:endParaRPr lang="zh-TW" altLang="en-US" sz="54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685925"/>
            <a:ext cx="9591674" cy="51720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身不由己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是在谦卑中学习倚靠神。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寄居之地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签证问题上，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没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有势力才能可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倚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亚伯拉罕的信心，真的是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不凭眼见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的呢！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祂为我开路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4800" b="1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使无变为有</a:t>
            </a:r>
            <a:r>
              <a:rPr lang="zh-TW" altLang="en-US" sz="4800" b="1" i="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，使不可能成为可能，祂所</a:t>
            </a:r>
            <a:r>
              <a:rPr lang="zh-TW" altLang="en-US" sz="4800" b="1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应许的必然成就。</a:t>
            </a:r>
            <a:endParaRPr lang="en-US" altLang="zh-TW" sz="4800" b="1" i="0" dirty="0">
              <a:solidFill>
                <a:srgbClr val="FF00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821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609600"/>
            <a:ext cx="9439273" cy="1009650"/>
          </a:xfrm>
        </p:spPr>
        <p:txBody>
          <a:bodyPr>
            <a:normAutofit/>
          </a:bodyPr>
          <a:lstStyle/>
          <a:p>
            <a:pPr algn="ctr"/>
            <a:r>
              <a:rPr lang="zh-TW" altLang="en-US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保罗求基督所求的，所以喜乐！</a:t>
            </a:r>
            <a:endParaRPr lang="zh-TW" altLang="en-US" sz="54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685925"/>
            <a:ext cx="9591674" cy="51720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诗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祂为我开路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「祂的作为虽难测度，祂必为我开为我开道路。」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我们求的是绝处逢生恩典够用；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基督求的是反败为胜荣耀归神。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保罗求的与基督是一样的，他以基督耶稣的心为心。</a:t>
            </a:r>
          </a:p>
        </p:txBody>
      </p:sp>
    </p:spTree>
    <p:extLst>
      <p:ext uri="{BB962C8B-B14F-4D97-AF65-F5344CB8AC3E}">
        <p14:creationId xmlns:p14="http://schemas.microsoft.com/office/powerpoint/2010/main" val="2094848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609600"/>
            <a:ext cx="9439273" cy="100965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保罗的喜乐是来自属灵儿女</a:t>
            </a:r>
            <a:r>
              <a:rPr lang="zh-TW" altLang="en-US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的成长</a:t>
            </a:r>
            <a:endParaRPr lang="zh-TW" altLang="en-US" sz="54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685925"/>
            <a:ext cx="9591674" cy="517207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看到他们的成长。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腓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2:12-13)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像基督顺服成就神喜悦的旨意。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他们将会成为光。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腓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2:14-16)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作神无瑕疵的儿女，显在这世代好像明光照耀。</a:t>
            </a: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能把他们献给神。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腓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2:1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-1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把他们信心带来的表现，如果子献给神。</a:t>
            </a: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3616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609600"/>
            <a:ext cx="9439273" cy="100965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看到他们的成长。</a:t>
            </a:r>
            <a:r>
              <a:rPr lang="en-US" altLang="zh-CN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腓</a:t>
            </a:r>
            <a:r>
              <a:rPr lang="en-US" altLang="zh-CN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2:12-13)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685925"/>
            <a:ext cx="9591674" cy="5172074"/>
          </a:xfrm>
        </p:spPr>
        <p:txBody>
          <a:bodyPr>
            <a:normAutofit fontScale="92500"/>
          </a:bodyPr>
          <a:lstStyle/>
          <a:p>
            <a:r>
              <a:rPr lang="en-US" altLang="zh-TW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2:12  </a:t>
            </a:r>
            <a:r>
              <a:rPr lang="zh-CN" altLang="zh-TW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这样看来，我亲爱的弟兄，你们既是</a:t>
            </a:r>
            <a:r>
              <a:rPr lang="zh-CN" altLang="zh-TW" sz="4800" b="1" kern="1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常顺服</a:t>
            </a:r>
            <a:r>
              <a:rPr lang="zh-CN" altLang="zh-TW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的，不但我在你们那里，就是我如今不在你们那里，更是</a:t>
            </a:r>
            <a:r>
              <a:rPr lang="zh-CN" altLang="zh-TW" sz="4800" b="1" kern="1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顺服的</a:t>
            </a:r>
            <a:r>
              <a:rPr lang="zh-CN" altLang="zh-TW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，就当恐惧战兢，</a:t>
            </a:r>
            <a:r>
              <a:rPr lang="zh-CN" altLang="zh-TW" sz="4800" b="1" kern="1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作成你们得救的工夫</a:t>
            </a:r>
            <a:r>
              <a:rPr lang="zh-CN" altLang="zh-TW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；</a:t>
            </a:r>
            <a:endParaRPr lang="zh-TW" altLang="zh-TW" sz="48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2:13  </a:t>
            </a:r>
            <a:r>
              <a:rPr lang="zh-CN" altLang="zh-TW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因为你们</a:t>
            </a:r>
            <a:r>
              <a:rPr lang="zh-CN" altLang="zh-TW" sz="4800" b="1" kern="1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立志行事</a:t>
            </a:r>
            <a:r>
              <a:rPr lang="zh-CN" altLang="zh-TW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，都是神在你们心里运行，为要</a:t>
            </a:r>
            <a:r>
              <a:rPr lang="zh-CN" altLang="zh-TW" sz="4800" b="1" kern="1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成就他的美意</a:t>
            </a:r>
            <a:r>
              <a:rPr lang="zh-CN" altLang="zh-TW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TW" sz="48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931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609600"/>
            <a:ext cx="9439273" cy="100965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他们将会成为光。</a:t>
            </a:r>
            <a:r>
              <a:rPr lang="en-US" altLang="zh-CN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腓</a:t>
            </a:r>
            <a:r>
              <a:rPr lang="en-US" altLang="zh-CN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2:14-16)</a:t>
            </a:r>
            <a:br>
              <a:rPr lang="en-US" altLang="zh-CN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" y="1685925"/>
            <a:ext cx="10191750" cy="5172074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sz="52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2:14  </a:t>
            </a:r>
            <a:r>
              <a:rPr lang="zh-CN" altLang="zh-TW" sz="5200" b="1" kern="1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凡所行的，都不要发怨言，起争论</a:t>
            </a:r>
            <a:r>
              <a:rPr lang="zh-CN" altLang="zh-TW" sz="52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endParaRPr lang="zh-TW" altLang="zh-TW" sz="52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52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2:15  </a:t>
            </a:r>
            <a:r>
              <a:rPr lang="zh-CN" altLang="zh-TW" sz="52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使你们无可指摘，诚实无伪，在这弯曲悖谬的世代，</a:t>
            </a:r>
            <a:r>
              <a:rPr lang="zh-CN" altLang="zh-TW" sz="5200" b="1" kern="1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作神无瑕疵的儿女</a:t>
            </a:r>
            <a:r>
              <a:rPr lang="zh-CN" altLang="zh-TW" sz="52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。你们显在这世代中，</a:t>
            </a:r>
            <a:r>
              <a:rPr lang="zh-CN" altLang="zh-TW" sz="5200" b="1" kern="1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好像明光照耀</a:t>
            </a:r>
            <a:r>
              <a:rPr lang="zh-CN" altLang="zh-TW" sz="52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endParaRPr lang="zh-TW" altLang="zh-TW" sz="52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52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2:16  </a:t>
            </a:r>
            <a:r>
              <a:rPr lang="zh-CN" altLang="zh-TW" sz="5200" b="1" kern="1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将生命的道表明出来</a:t>
            </a:r>
            <a:r>
              <a:rPr lang="zh-CN" altLang="zh-TW" sz="52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，叫我在基督的日子好夸我</a:t>
            </a:r>
            <a:r>
              <a:rPr lang="zh-CN" altLang="zh-TW" sz="5200" b="1" kern="1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没有空跑</a:t>
            </a:r>
            <a:r>
              <a:rPr lang="zh-CN" altLang="zh-TW" sz="52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，也</a:t>
            </a:r>
            <a:r>
              <a:rPr lang="zh-CN" altLang="zh-TW" sz="5200" b="1" kern="1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没有徒劳</a:t>
            </a:r>
            <a:r>
              <a:rPr lang="zh-CN" altLang="zh-TW" sz="52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TW" sz="52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2089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609600"/>
            <a:ext cx="9439273" cy="100965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能把他们献给神。</a:t>
            </a:r>
            <a:r>
              <a:rPr lang="en-US" altLang="zh-CN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腓</a:t>
            </a:r>
            <a:r>
              <a:rPr lang="en-US" altLang="zh-CN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2:17-18)</a:t>
            </a:r>
            <a:endParaRPr lang="zh-CN" altLang="en-US" sz="5300" b="1" dirty="0">
              <a:solidFill>
                <a:srgbClr val="07519A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685925"/>
            <a:ext cx="9591674" cy="5172074"/>
          </a:xfrm>
        </p:spPr>
        <p:txBody>
          <a:bodyPr>
            <a:normAutofit/>
          </a:bodyPr>
          <a:lstStyle/>
          <a:p>
            <a:r>
              <a:rPr lang="en-US" altLang="zh-TW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2:17  </a:t>
            </a:r>
            <a:r>
              <a:rPr lang="zh-CN" altLang="zh-TW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我以你们的</a:t>
            </a:r>
            <a:r>
              <a:rPr lang="zh-CN" altLang="zh-TW" sz="4800" b="1" kern="1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信心为供献的祭物</a:t>
            </a:r>
            <a:r>
              <a:rPr lang="zh-CN" altLang="zh-TW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，我若</a:t>
            </a:r>
            <a:r>
              <a:rPr lang="zh-CN" altLang="zh-TW" sz="4800" b="1" kern="1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被浇奠在其上</a:t>
            </a:r>
            <a:r>
              <a:rPr lang="zh-CN" altLang="zh-TW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，也是喜乐，并且与你们众人一同喜乐；</a:t>
            </a:r>
            <a:endParaRPr lang="zh-TW" altLang="zh-TW" sz="48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2:18  </a:t>
            </a:r>
            <a:r>
              <a:rPr lang="zh-CN" altLang="zh-TW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你们也要照样喜乐，并且与我一同喜乐。</a:t>
            </a:r>
            <a:endParaRPr lang="zh-TW" altLang="zh-TW" sz="48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52507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609600"/>
            <a:ext cx="9439273" cy="100965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53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保罗喜乐的原因，因为见到果子</a:t>
            </a:r>
            <a:endParaRPr lang="zh-CN" altLang="en-US" sz="5300" b="1" dirty="0">
              <a:solidFill>
                <a:srgbClr val="07519A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685925"/>
            <a:ext cx="9591674" cy="5172074"/>
          </a:xfrm>
        </p:spPr>
        <p:txBody>
          <a:bodyPr>
            <a:normAutofit lnSpcReduction="10000"/>
          </a:bodyPr>
          <a:lstStyle/>
          <a:p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保罗为信徒以顺服作成得救的功夫而喜乐；</a:t>
            </a:r>
            <a:endParaRPr lang="en-US" altLang="zh-CN" sz="48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为信徒将</a:t>
            </a:r>
            <a:r>
              <a:rPr lang="zh-TW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能</a:t>
            </a:r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生命的道显明出来而喜乐；</a:t>
            </a:r>
            <a:endParaRPr lang="en-US" altLang="zh-CN" sz="48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为信徒的信心能献为祭，可夸自己没有空跑而喜乐。</a:t>
            </a:r>
            <a:endParaRPr lang="en-US" altLang="zh-CN" sz="48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4800" b="1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像我看到女儿的成长和勇敢喜乐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7337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100</TotalTime>
  <Words>694</Words>
  <Application>Microsoft Office PowerPoint</Application>
  <PresentationFormat>寬螢幕</PresentationFormat>
  <Paragraphs>36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標楷體</vt:lpstr>
      <vt:lpstr>Arial</vt:lpstr>
      <vt:lpstr>Trebuchet MS</vt:lpstr>
      <vt:lpstr>Wingdings 3</vt:lpstr>
      <vt:lpstr>多面向</vt:lpstr>
      <vt:lpstr>《困境中的力量--喜乐的心》 第五讲 保罗为何喜乐？</vt:lpstr>
      <vt:lpstr>我们在寄居之地的无奈中学谦卑。</vt:lpstr>
      <vt:lpstr>保罗求基督所求的，所以喜乐！</vt:lpstr>
      <vt:lpstr>保罗的喜乐是来自属灵儿女的成长</vt:lpstr>
      <vt:lpstr>1. 看到他们的成长。(腓2:12-13)</vt:lpstr>
      <vt:lpstr>2. 他们将会成为光。(腓2:14-16) )</vt:lpstr>
      <vt:lpstr>3. 能把他们献给神。(腓2:17-18)</vt:lpstr>
      <vt:lpstr>保罗喜乐的原因，因为见到果子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《困境中的力量--喜乐的心》 第五讲 保罗为何喜乐？</dc:title>
  <dc:creator>sun kwong wong</dc:creator>
  <cp:lastModifiedBy>sun kwong wong</cp:lastModifiedBy>
  <cp:revision>5</cp:revision>
  <dcterms:created xsi:type="dcterms:W3CDTF">2021-04-29T10:00:23Z</dcterms:created>
  <dcterms:modified xsi:type="dcterms:W3CDTF">2021-04-29T11:41:08Z</dcterms:modified>
</cp:coreProperties>
</file>