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77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23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429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7177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4776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271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22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4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88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590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44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962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864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35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661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59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2021/5/6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90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神在呼召得胜者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2124075"/>
            <a:ext cx="9591674" cy="47339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今天那种人在疫情和末后的灾难中可以成为得胜者呢？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约伯的喜乐：「我因没有违弃那圣者的言语，就仍以此为安慰，在不止息的痛苦中还可踊跃。」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约伯记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6:10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奔跑不放弃，荣耀的呼召</a:t>
            </a:r>
          </a:p>
        </p:txBody>
      </p:sp>
    </p:spTree>
    <p:extLst>
      <p:ext uri="{BB962C8B-B14F-4D97-AF65-F5344CB8AC3E}">
        <p14:creationId xmlns:p14="http://schemas.microsoft.com/office/powerpoint/2010/main" val="2922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85D62-EB0D-4D23-8228-676E4EABF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7519A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为何神要呼召得胜者？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F2B6A9-FE07-46C9-936E-4E2459644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066741" cy="4594225"/>
          </a:xfrm>
        </p:spPr>
        <p:txBody>
          <a:bodyPr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保罗说：“亚基帕王啊，我故此没有违背那从天上来的异象；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”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使徒行传 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26:19 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和合本</a:t>
            </a:r>
            <a:r>
              <a:rPr kumimoji="0" lang="en-US" altLang="zh-CN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余宏洁弟兄分享。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神工作的法则：呼召得胜者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918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242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什么是得胜者的生命？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73225"/>
            <a:ext cx="9591674" cy="5184774"/>
          </a:xfrm>
        </p:spPr>
        <p:txBody>
          <a:bodyPr>
            <a:normAutofit/>
          </a:bodyPr>
          <a:lstStyle/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以基督耶稣的心为心的人。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2:5-11)</a:t>
            </a:r>
          </a:p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尊重神感动和呼召的人。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2:12-13)</a:t>
            </a:r>
          </a:p>
          <a:p>
            <a:pPr marL="914400" indent="-914400">
              <a:buAutoNum type="arabicPeriod"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愿作神无瑕疵的儿女的人。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2:14-16)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878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242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什么是得胜者的生命？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14450"/>
            <a:ext cx="10763250" cy="56102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以基督耶稣的心为心的人。</a:t>
            </a:r>
            <a:r>
              <a:rPr lang="en-US" altLang="zh-CN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2:5-11)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降卑升高都走在神的旨意中，完全顺服像主。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尊重神感动和呼召的人。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</a:t>
            </a:r>
            <a:r>
              <a:rPr lang="en-US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12-13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认定神在我们生命中的每一个感动都有所指向。因为神的旨意是一条轨迹。好让我们能寻得祂的心意。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愿作神无瑕疵的儿女的人。</a:t>
            </a:r>
            <a:r>
              <a:rPr lang="en-US" altLang="zh-CN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</a:t>
            </a:r>
            <a:r>
              <a:rPr lang="en-US" altLang="zh-TW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14-16</a:t>
            </a:r>
            <a:r>
              <a:rPr lang="en-US" altLang="zh-CN" sz="3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凡所行的要尊重神和尊重人，在这世代作神无瑕疵儿女，如明光照亮，将生命的道表明出来。</a:t>
            </a:r>
          </a:p>
        </p:txBody>
      </p:sp>
    </p:spTree>
    <p:extLst>
      <p:ext uri="{BB962C8B-B14F-4D97-AF65-F5344CB8AC3E}">
        <p14:creationId xmlns:p14="http://schemas.microsoft.com/office/powerpoint/2010/main" val="203614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5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5" y="352425"/>
            <a:ext cx="9153525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得胜者的宣告：这世代要呼求</a:t>
            </a:r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endParaRPr lang="zh-CN" altLang="en-US" sz="5400" b="1" dirty="0">
              <a:solidFill>
                <a:srgbClr val="07519A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6" y="1504950"/>
            <a:ext cx="10191749" cy="5067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　我屬於祢 求祢差遣　我就跟隨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祢說話　我就順服 勇敢愛祢所愛的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我們屬於祢 求主開啟我們眼睛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每世代向祢呼求 祢教我如何爭戰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讓我們不分彼此 眾教會同心呼求</a:t>
            </a:r>
          </a:p>
        </p:txBody>
      </p:sp>
    </p:spTree>
    <p:extLst>
      <p:ext uri="{BB962C8B-B14F-4D97-AF65-F5344CB8AC3E}">
        <p14:creationId xmlns:p14="http://schemas.microsoft.com/office/powerpoint/2010/main" val="42823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2425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得胜者的宣告：这世代要呼求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6" y="1514475"/>
            <a:ext cx="10191749" cy="515302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這世代要呼求祢 呼求祢的愛降臨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高舉起代禱雙手 我們心與祢合一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這世代要呼求祢 呼求祢的愛降臨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破口中勇敢站立 祢旨意成就這地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緊緊跟隨　緊緊跟隨 緊緊跟隨祢心意</a:t>
            </a: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永不放棄　永不放棄 直到祢的國降臨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150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499</Words>
  <Application>Microsoft Office PowerPoint</Application>
  <PresentationFormat>寬螢幕</PresentationFormat>
  <Paragraphs>35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神在呼召得胜者</vt:lpstr>
      <vt:lpstr>为何神要呼召得胜者？</vt:lpstr>
      <vt:lpstr>什么是得胜者的生命？</vt:lpstr>
      <vt:lpstr>什么是得胜者的生命？</vt:lpstr>
      <vt:lpstr>得胜者的宣告：这世代要呼求祢</vt:lpstr>
      <vt:lpstr>得胜者的宣告：这世代要呼求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《困境中的力量--喜乐的心》 第五讲 保罗为何喜乐？</dc:title>
  <dc:creator>sun kwong wong</dc:creator>
  <cp:lastModifiedBy>sun kwong wong</cp:lastModifiedBy>
  <cp:revision>4</cp:revision>
  <dcterms:created xsi:type="dcterms:W3CDTF">2021-05-06T11:39:52Z</dcterms:created>
  <dcterms:modified xsi:type="dcterms:W3CDTF">2021-05-07T22:35:34Z</dcterms:modified>
</cp:coreProperties>
</file>