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390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536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668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0753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1160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5902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3374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971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056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85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601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668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039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854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921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9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C3A61-F816-4CC5-A59F-8DC6869C340D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4390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58" y="393700"/>
            <a:ext cx="8596668" cy="1320800"/>
          </a:xfrm>
        </p:spPr>
        <p:txBody>
          <a:bodyPr>
            <a:normAutofit fontScale="90000"/>
          </a:bodyPr>
          <a:lstStyle/>
          <a:p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7519A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</a:t>
            </a:r>
            <a:r>
              <a:rPr lang="zh-TW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7519A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讲：以基督耶稣的心为心</a:t>
            </a:r>
            <a:endParaRPr lang="zh-TW" altLang="en-US" sz="54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644" y="1714500"/>
            <a:ext cx="8596668" cy="44767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诗歌：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当传眼仰望耶稣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一切烦恼皆因眼目离开耶稣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为何保罗要腓立比教以基督耶稣的心为心？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一间很爱传福音的教会。有什么问题保罗要写这一段话给他们？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3">
            <a:extLst>
              <a:ext uri="{FF2B5EF4-FFF2-40B4-BE49-F238E27FC236}">
                <a16:creationId xmlns:a16="http://schemas.microsoft.com/office/drawing/2014/main" id="{95234274-08C6-422B-88CA-6095CAE29518}"/>
              </a:ext>
            </a:extLst>
          </p:cNvPr>
          <p:cNvSpPr txBox="1">
            <a:spLocks/>
          </p:cNvSpPr>
          <p:nvPr/>
        </p:nvSpPr>
        <p:spPr>
          <a:xfrm>
            <a:off x="677333" y="1447800"/>
            <a:ext cx="8895291" cy="9334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221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59" y="307975"/>
            <a:ext cx="9000067" cy="1320800"/>
          </a:xfrm>
        </p:spPr>
        <p:txBody>
          <a:bodyPr>
            <a:normAutofit fontScale="90000"/>
          </a:bodyPr>
          <a:lstStyle/>
          <a:p>
            <a:r>
              <a:rPr lang="zh-CN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一间</a:t>
            </a:r>
            <a:r>
              <a:rPr lang="zh-TW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熱心</a:t>
            </a:r>
            <a:r>
              <a:rPr lang="zh-CN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的教会</a:t>
            </a:r>
            <a:r>
              <a:rPr lang="zh-TW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会</a:t>
            </a:r>
            <a:r>
              <a:rPr lang="zh-CN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有什么问题</a:t>
            </a:r>
            <a:r>
              <a:rPr lang="zh-TW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54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359" y="1447800"/>
            <a:ext cx="9225576" cy="55245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在信仰上热心的人，通病就是自以为义，觉得自己比别人好。这是热心的后果。表现不好不够忠心的人，不会有这问题。所以一群这样的人走在一起会互相比较。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在信仰上热心的人，通病就是会与人比较。保罗把他们带到基督的榜样前。基督的降卑和高升都不是自取的。是天父安排的。在神面前是态度决定你的高度。连基督都是这样。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3">
            <a:extLst>
              <a:ext uri="{FF2B5EF4-FFF2-40B4-BE49-F238E27FC236}">
                <a16:creationId xmlns:a16="http://schemas.microsoft.com/office/drawing/2014/main" id="{95234274-08C6-422B-88CA-6095CAE29518}"/>
              </a:ext>
            </a:extLst>
          </p:cNvPr>
          <p:cNvSpPr txBox="1">
            <a:spLocks/>
          </p:cNvSpPr>
          <p:nvPr/>
        </p:nvSpPr>
        <p:spPr>
          <a:xfrm>
            <a:off x="677333" y="1447800"/>
            <a:ext cx="8895291" cy="9334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8732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59" y="307975"/>
            <a:ext cx="9000067" cy="1320800"/>
          </a:xfrm>
        </p:spPr>
        <p:txBody>
          <a:bodyPr>
            <a:normAutofit fontScale="90000"/>
          </a:bodyPr>
          <a:lstStyle/>
          <a:p>
            <a:r>
              <a:rPr lang="zh-TW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面對充滿自義的信徒主會怎樣說？</a:t>
            </a:r>
            <a:endParaRPr lang="zh-TW" altLang="en-US" sz="54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42" y="1447800"/>
            <a:ext cx="9225576" cy="55245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当我们在热心宗教去与人比较及批评别人时，主会怎样说呢？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在耶的脚前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indent="-914400">
              <a:buAutoNum type="arabicPeriod"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祂说：「我喜爱怜恤，不喜爱祭祀。」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9:13)</a:t>
            </a:r>
          </a:p>
          <a:p>
            <a:pPr marL="914400" indent="-914400">
              <a:buAutoNum type="arabicPeriod"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祂说：「人子来为要寻找拯救失丧的人。」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19:10)</a:t>
            </a:r>
          </a:p>
          <a:p>
            <a:pPr marL="914400" indent="-914400">
              <a:buAutoNum type="arabicPeriod"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祂说：「人子来不是要受人的服事，乃是要服事人，并要作多人的赎价。」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10:45)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3">
            <a:extLst>
              <a:ext uri="{FF2B5EF4-FFF2-40B4-BE49-F238E27FC236}">
                <a16:creationId xmlns:a16="http://schemas.microsoft.com/office/drawing/2014/main" id="{95234274-08C6-422B-88CA-6095CAE29518}"/>
              </a:ext>
            </a:extLst>
          </p:cNvPr>
          <p:cNvSpPr txBox="1">
            <a:spLocks/>
          </p:cNvSpPr>
          <p:nvPr/>
        </p:nvSpPr>
        <p:spPr>
          <a:xfrm>
            <a:off x="677333" y="1447800"/>
            <a:ext cx="8895291" cy="9334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4866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59" y="307975"/>
            <a:ext cx="9350459" cy="13208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我喜爱怜恤，不喜爱祭祀。</a:t>
            </a:r>
            <a:endParaRPr lang="en-US" altLang="zh-CN" sz="5400" b="1" dirty="0">
              <a:solidFill>
                <a:srgbClr val="07519A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42" y="1447800"/>
            <a:ext cx="9225576" cy="55245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耶稣从那里往前走，看见一个人名叫马太，坐在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税关上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，就对他说：「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你跟从我来。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」他就起来，跟从了耶稣。耶稣在屋里坐席的时候，有好些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税吏和罪人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来，与耶稣和他的门徒一同坐席。法利赛人看见，就对耶稣的门徒说：「你们的先生为甚么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和税吏并罪人一同吃饭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呢？」耶稣听见，就说：「康健的人用不着医生，有病的人才用得着。经上说：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我喜爱怜恤，不喜爱祭祀。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这句话的意思，你们且去揣摩。我来本不是召义人，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乃是召罪人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9:9-13)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3">
            <a:extLst>
              <a:ext uri="{FF2B5EF4-FFF2-40B4-BE49-F238E27FC236}">
                <a16:creationId xmlns:a16="http://schemas.microsoft.com/office/drawing/2014/main" id="{95234274-08C6-422B-88CA-6095CAE29518}"/>
              </a:ext>
            </a:extLst>
          </p:cNvPr>
          <p:cNvSpPr txBox="1">
            <a:spLocks/>
          </p:cNvSpPr>
          <p:nvPr/>
        </p:nvSpPr>
        <p:spPr>
          <a:xfrm>
            <a:off x="677333" y="1447800"/>
            <a:ext cx="8895291" cy="9334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388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59" y="307975"/>
            <a:ext cx="9350459" cy="13208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人子来为要寻找拯救失丧的人。</a:t>
            </a:r>
            <a:endParaRPr lang="en-US" altLang="zh-CN" sz="5400" b="1" dirty="0">
              <a:solidFill>
                <a:srgbClr val="07519A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42" y="1447800"/>
            <a:ext cx="9225576" cy="55245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耶穌進了耶利哥，正經過的時候，有一個人名叫撒該，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作稅吏長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，是個財主。他要看看耶穌是怎樣的人，只因人多，他的身量又矮，所以不得看見；就跑到前頭，爬上桑樹，要看耶穌，因為耶穌必從那裏經過。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耶穌到了那裏，抬頭一看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，對他說：「撒該，快下來，今天我必住在你家裏。」他就急忙下來，歡歡喜喜地接待耶穌。眾人看見，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都私下議論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耶稣说：「今天救恩到了这家，因为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他也是亚伯拉罕的子孙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；人子来，为要寻找，拯救失丧的人。」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19: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1-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10) 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3">
            <a:extLst>
              <a:ext uri="{FF2B5EF4-FFF2-40B4-BE49-F238E27FC236}">
                <a16:creationId xmlns:a16="http://schemas.microsoft.com/office/drawing/2014/main" id="{95234274-08C6-422B-88CA-6095CAE29518}"/>
              </a:ext>
            </a:extLst>
          </p:cNvPr>
          <p:cNvSpPr txBox="1">
            <a:spLocks/>
          </p:cNvSpPr>
          <p:nvPr/>
        </p:nvSpPr>
        <p:spPr>
          <a:xfrm>
            <a:off x="677333" y="1447800"/>
            <a:ext cx="8895291" cy="9334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6059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59" y="307975"/>
            <a:ext cx="9350459" cy="1320800"/>
          </a:xfrm>
        </p:spPr>
        <p:txBody>
          <a:bodyPr>
            <a:noAutofit/>
          </a:bodyPr>
          <a:lstStyle/>
          <a:p>
            <a:r>
              <a:rPr lang="zh-CN" altLang="en-US" sz="60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人子来</a:t>
            </a:r>
            <a:r>
              <a:rPr lang="zh-TW" altLang="en-US" sz="60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并</a:t>
            </a:r>
            <a:r>
              <a:rPr lang="zh-CN" altLang="en-US" sz="60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不是要受人的服事</a:t>
            </a:r>
            <a:endParaRPr lang="en-US" altLang="zh-CN" sz="6000" b="1" dirty="0">
              <a:solidFill>
                <a:srgbClr val="07519A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42" y="1447800"/>
            <a:ext cx="9225576" cy="55245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耶稣叫他们来，对他们说：「你们知道，外邦人有尊为君王的治理他们，有大臣操权管束他们；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只是在你们中间不是这样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，你们中间，谁愿为大，就必作你们的用人；在你们中间，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谁愿为首，就必作众人的仆人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，因为人子来，并不是要受人的服事，乃是要服事人；并且要舍命作多人的赎价。」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10:42-45)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3">
            <a:extLst>
              <a:ext uri="{FF2B5EF4-FFF2-40B4-BE49-F238E27FC236}">
                <a16:creationId xmlns:a16="http://schemas.microsoft.com/office/drawing/2014/main" id="{95234274-08C6-422B-88CA-6095CAE29518}"/>
              </a:ext>
            </a:extLst>
          </p:cNvPr>
          <p:cNvSpPr txBox="1">
            <a:spLocks/>
          </p:cNvSpPr>
          <p:nvPr/>
        </p:nvSpPr>
        <p:spPr>
          <a:xfrm>
            <a:off x="677333" y="1447800"/>
            <a:ext cx="8895291" cy="9334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72526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835</Words>
  <Application>Microsoft Office PowerPoint</Application>
  <PresentationFormat>寬螢幕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標楷體</vt:lpstr>
      <vt:lpstr>Arial</vt:lpstr>
      <vt:lpstr>Trebuchet MS</vt:lpstr>
      <vt:lpstr>Wingdings 3</vt:lpstr>
      <vt:lpstr>多面向</vt:lpstr>
      <vt:lpstr>第四讲：以基督耶稣的心为心</vt:lpstr>
      <vt:lpstr>一间熱心的教会会有什么问题？</vt:lpstr>
      <vt:lpstr>面對充滿自義的信徒主會怎樣說？</vt:lpstr>
      <vt:lpstr>我喜爱怜恤，不喜爱祭祀。</vt:lpstr>
      <vt:lpstr>人子来为要寻找拯救失丧的人。</vt:lpstr>
      <vt:lpstr>人子来并不是要受人的服事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第四讲：以基督耶稣的心为心 </dc:title>
  <dc:creator>sun kwong wong</dc:creator>
  <cp:lastModifiedBy>sun kwong wong</cp:lastModifiedBy>
  <cp:revision>4</cp:revision>
  <dcterms:created xsi:type="dcterms:W3CDTF">2021-04-22T11:10:18Z</dcterms:created>
  <dcterms:modified xsi:type="dcterms:W3CDTF">2021-04-22T11:51:17Z</dcterms:modified>
</cp:coreProperties>
</file>