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646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2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5860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636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2053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236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834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73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26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91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44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90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89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232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16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56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00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 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2077943"/>
            <a:ext cx="9444677" cy="4424900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主旨：在末后的属灵战争中，个人的信心不可靠，个人的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可靠，唯一能得胜的方法是留在基督里，在神同在的平安中争战。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但我们是太容易被仇敌引诱而离开基督的同在和保护，一败涂地。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故此，在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11-12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月及明年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2-3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月，小仆会以这个主题分享，好与大家一同儆醒，回到基督里，重新得力。阿们！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9034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3" y="449248"/>
            <a:ext cx="9086869" cy="106017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137"/>
            <a:ext cx="10177670" cy="5246535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是真葡萄树，我父是栽培的人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。凡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属我不结果子的枝子，他就剪去；凡结果子的，他就修理干净，使枝子结果子更多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。现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在你们因我讲给你们的道，已经干净了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们要常在我里面，我也常在你们里面。枝子若不常在葡萄树上，自己就不能结果子；你们若不常在我里面，也是这样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是葡萄树，你们是枝子。常在我里面的，我也常在他里面，这人就多结果子；因为离了我，你们就不能作什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么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47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3" y="329979"/>
            <a:ext cx="9086869" cy="106017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3" y="1463040"/>
            <a:ext cx="8836680" cy="5064981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人若不常在我里面，就像枝子丢在外面枯干，人拾起来，扔在火里烧了。 你们若常在我里面，我的话也常在你们里面，凡你们所愿意的，祈求，就给你们成就。 你们多结果子，我父就因此得荣耀，你们也就是我的门徒了。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15:6-8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59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83812"/>
            <a:ext cx="9700591" cy="89717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我在基督里，因为我能结出果子来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757238"/>
            <a:ext cx="9326879" cy="4770783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这经文的背景：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主耶稣在最后晚餐后，要往客西马尼园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过一个葡萄园，进去，讲了约翰福音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15-17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章的话。这像是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的最后遗言。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这段经文中三个重要的主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题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葡萄树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枝子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结果子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一切的终点：众人就认出你们是我的门徒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825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83812"/>
            <a:ext cx="9589273" cy="89717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我在基督里，因为我能结出果子来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757238"/>
            <a:ext cx="9326879" cy="4770783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怎样才能结果子？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枝子要被修剪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结果不结果的都要被剪。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被主的道所洁净。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有生命互动的留在基督里。</a:t>
            </a:r>
          </a:p>
        </p:txBody>
      </p:sp>
    </p:spTree>
    <p:extLst>
      <p:ext uri="{BB962C8B-B14F-4D97-AF65-F5344CB8AC3E}">
        <p14:creationId xmlns:p14="http://schemas.microsoft.com/office/powerpoint/2010/main" val="326630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83812"/>
            <a:ext cx="9533614" cy="89717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我在基督里，因为我能结出果子来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757238"/>
            <a:ext cx="9326879" cy="477078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结果子是什么意思？生命的果子。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圣灵的果子。活出像主耶稣的生命。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圣灵所结的果子，就是仁爱、喜乐、和平、忍耐、恩慈、良善、信实、温柔、节制，这样的事没有律法禁止。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5:22-23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在圣灵里按主的时间结出果子。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038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83812"/>
            <a:ext cx="9086869" cy="89717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因为我能结出果子来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757238"/>
            <a:ext cx="9517711" cy="4818491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心想事成的应许（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你们要常在主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是關係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主的话常在你们里面，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是同住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祈求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就给你们成就。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為何仍要求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种有互动，又能结果子的生命，显出你们就住在主里面，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众人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就认出你们是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的门徒了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186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863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第一讲 因为我能结出果子来</vt:lpstr>
      <vt:lpstr>因为我能结出果子来</vt:lpstr>
      <vt:lpstr>因为我能结出果子来</vt:lpstr>
      <vt:lpstr>我在基督里，因为我能结出果子来</vt:lpstr>
      <vt:lpstr>我在基督里，因为我能结出果子来</vt:lpstr>
      <vt:lpstr>我在基督里，因为我能结出果子来</vt:lpstr>
      <vt:lpstr>因为我能结出果子来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第一讲 因為我能結出果子來</dc:title>
  <dc:creator>sun kwong wong</dc:creator>
  <cp:lastModifiedBy>SL CHAN</cp:lastModifiedBy>
  <cp:revision>3</cp:revision>
  <dcterms:created xsi:type="dcterms:W3CDTF">2022-11-03T11:04:01Z</dcterms:created>
  <dcterms:modified xsi:type="dcterms:W3CDTF">2022-11-03T16:53:57Z</dcterms:modified>
</cp:coreProperties>
</file>