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522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99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8687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859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1893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4442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3887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47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805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535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43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145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74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89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154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04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2022/12/15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76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497496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我怎知自己在基督里？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 因为我活在天国的真实中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852653"/>
            <a:ext cx="9444677" cy="488896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「我们在天上的父，愿人都尊你的名为圣，愿你的国降临，愿你的旨意行在地上如同行在天上。」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:9-10)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如何知道我已活在天国的真实中？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用宗教主义和道德教条治理一个国家，就代表活在神喜悦的国度中吗？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这是我们教会两千年来的误区，要建立地上天国，用组织，用人的制度来成全天国。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06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我怎知自己活在天国的真实中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304015"/>
            <a:ext cx="9692640" cy="5437608"/>
          </a:xfrm>
        </p:spPr>
        <p:txBody>
          <a:bodyPr>
            <a:normAutofit lnSpcReduction="10000"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政治团体中「神主党」与「民主党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选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这是昨天主问我的问题。当我选神主党时，祂说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就会变成伊朗那样的极权宗教国家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然后，圣灵启示我，没有基督的怜悯，失去博爱、平等、自由，任何一个制度都是可怕的。因为人的罪性会污染制度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腊人认为完全民主一人一票是最差的政治制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度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苏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格拉底是这样被逼饮毒酒而死的。屠夫可以被选做法官，但没有专业能力，常错判案件，是德不配位。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897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我怎知自己活在天国的真实中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304015"/>
            <a:ext cx="9692640" cy="543760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因此，人的制度，就算是「神主党」，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没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神真正的谦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卑敬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畏和对人的怜悯，就会变成可怕的教条主义，成为吃人的封建制度。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此，基督徒式的民主，应要像耶稣所定立的，为首的要服事众人，彼此服事，彼此相爱。因着有永生的盼望，各人能互相舍己，放下眼前所有的，相信那还没看见的祝福必然会临到，才能活出一个好管家的人生。十架舍己的爱和怜悯及永生的确认，是这种制度所必须的根基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34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我怎知自己活在天国的真实中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304015"/>
            <a:ext cx="9692640" cy="543760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故此，只有清楚已有永生的人，才能真正活出这种耶稣基督式的政治制度。他们都是心有永生，活在永恒之主面前的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活在这种永生信仰观中的人有福了！哈利路亚。阿们！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一群天国子民在地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应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怎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样的表现呢？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「一群超越者，入世不属世，他们是敬拜的子民，他们的眼定睛永恒。」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从这代到那代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939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一群天国子民在地上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应有什么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表现？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304015"/>
            <a:ext cx="9692640" cy="543760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主耶稣生命的榜样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活在基督的永恒观中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他是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一个心有永生的人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（他本有永生，要赐给我们。）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「除了从天降下，仍旧在天的人子，没有人升过天。」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3:13)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「凡接待他的，就是信他名的人，他就赐他们权柄，作神的儿女；」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1:12)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953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一群天国子民在地上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应有什么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表现？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304015"/>
            <a:ext cx="9692640" cy="543760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主耶稣生命的榜样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他是一个活在永恒的人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（祂的眼光是定睛永恒，以基督的心为心）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我在地上已经荣耀你，你所托付我的事，我已成全了；父啊，现在求你使我同你享荣耀，就是未有世界以先，我同你所有的荣耀。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17:4-5)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906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一群天国子民在地上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应有什么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表现？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304015"/>
            <a:ext cx="9692640" cy="5437608"/>
          </a:xfrm>
        </p:spPr>
        <p:txBody>
          <a:bodyPr>
            <a:normAutofit lnSpcReduction="10000"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主耶稣生命的榜样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他是一个为父而活的人   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（为父的旨意成就，这是主耶稣的使命观。）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耶稣又对他们说：「愿你们平安！父怎样差遣了我，我也照样差遣你们。」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20:21)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活在天国真实中的人：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他们是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一群超越者，入世不属世，他们是敬拜的子民，他们的眼定睛永恒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，是天父永远的宝贝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我看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见天开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70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1097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【我怎知自己在基督里？】 第七讲 因为我活在天国的真实中</vt:lpstr>
      <vt:lpstr>我怎知自己活在天国的真实中？</vt:lpstr>
      <vt:lpstr>我怎知自己活在天国的真实中？</vt:lpstr>
      <vt:lpstr>我怎知自己活在天国的真实中？</vt:lpstr>
      <vt:lpstr>一群天国子民在地上应有什么表现？</vt:lpstr>
      <vt:lpstr>一群天国子民在地上应有什么表现？</vt:lpstr>
      <vt:lpstr>一群天国子民在地上应有什么表现？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【我怎知自己在基督里？】 第七讲 因为我活在天国的真实中</dc:title>
  <dc:creator>sun kwong wong</dc:creator>
  <cp:lastModifiedBy>SL CHAN</cp:lastModifiedBy>
  <cp:revision>3</cp:revision>
  <dcterms:created xsi:type="dcterms:W3CDTF">2022-12-15T11:16:49Z</dcterms:created>
  <dcterms:modified xsi:type="dcterms:W3CDTF">2022-12-15T15:31:51Z</dcterms:modified>
</cp:coreProperties>
</file>