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9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24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0478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86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7135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700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43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29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77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37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79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41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3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548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28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42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82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第三讲 因为祂是我生命的亮光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世上有许多不同的光，一不小心便会被吸引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如何让基督成为你生命的亮光呢？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想起主耶稣，你会想起什么？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祂的笑脸，祂的温柔，祂的怜悯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让我们看到基督的诗歌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主啊！我到你面前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第三讲 因为祂是我生命的亮光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主耶稣说：「我是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世界的光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，跟从我的就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不在黑暗里走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，必要得着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生命的光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福音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8:12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祂是世界的光，要照亮这个世界。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不在黑暗里走，我们要行在光中。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得着生命的光，是活出属天的光。</a:t>
            </a: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70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因为祂是我生命的亮光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如何让基督成为你生命的亮光呢？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我们要自问：「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这处境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稣基督会怎样做？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让基督成为你做人行事的生命榜样。因为祂是我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亮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和榜样。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336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让基督成为你生命的亮光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祂是我生命的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亮光有以下三个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藉祂的光行事为人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你们应当趁着有光，信从这光，使你们成为光明之子。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福音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12:36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主耶稣在我这处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会怎样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做？   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W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hat would Jesus do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一生爱你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529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让基督成为你生命的亮光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藉祂的光去认识神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他是神荣耀所发的光辉，是神本体的真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像。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祂是神的光辉，是神本体的真像。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你能告诉我天父像什么？圣灵像什么？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神已掌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权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祂是天地的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772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让基督成为你生命的亮光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藉祂的光同行得力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我们若在光明中行，如同神在光明中，就彼此相交；他儿子耶稣的血，也洗净我们一切的罪。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1:7)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同行在光明中，祂宝血不住洗净我们的罪。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每天清空自己的心灵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浸泡在祂的同在中。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「祂为我死，我为祂活」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你是我永远的救主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02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成为你生命的亮光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你预备好见主了吗？若主在你面前显现问：「你要我为你作什么？」你若不懂回答。你就是还没有预备好祂的到访，你还没有当祂是活神，不是祂不愿意到访。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藉祂的光行事为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藉祂的光去认识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神。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藉祂的光同行得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祂没有人能见父。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665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759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第三讲 因为祂是我生命的亮光</vt:lpstr>
      <vt:lpstr>【我怎知自己在基督里？】 第三讲 因为祂是我生命的亮光</vt:lpstr>
      <vt:lpstr>因为祂是我生命的亮光</vt:lpstr>
      <vt:lpstr>让基督成为你生命的亮光</vt:lpstr>
      <vt:lpstr>让基督成为你生命的亮光</vt:lpstr>
      <vt:lpstr>让基督成为你生命的亮光</vt:lpstr>
      <vt:lpstr>基督愿成为你生命的亮光吗？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第三讲 因为祂是我生命的亮光</dc:title>
  <dc:creator>sun kwong wong</dc:creator>
  <cp:lastModifiedBy>SL CHAN</cp:lastModifiedBy>
  <cp:revision>7</cp:revision>
  <dcterms:created xsi:type="dcterms:W3CDTF">2022-11-17T10:51:04Z</dcterms:created>
  <dcterms:modified xsi:type="dcterms:W3CDTF">2022-11-18T14:11:53Z</dcterms:modified>
</cp:coreProperties>
</file>