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8" r:id="rId2"/>
    <p:sldId id="257" r:id="rId3"/>
    <p:sldId id="259" r:id="rId4"/>
    <p:sldId id="261" r:id="rId5"/>
    <p:sldId id="263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3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835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2041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4843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1848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2908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9574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14821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344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0338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9923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998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5622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5882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332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842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852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658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497496"/>
          </a:xfrm>
        </p:spPr>
        <p:txBody>
          <a:bodyPr>
            <a:normAutofit fontScale="90000"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我怎知自己在基督里？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b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第二讲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因为耶稣是我的知心友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852653"/>
            <a:ext cx="9444677" cy="4888969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今天你与耶稣是什么关系？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拯救者与被赎者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教主与教徒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老师与门徒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主人和仆人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良人和新妇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????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870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497496"/>
          </a:xfrm>
        </p:spPr>
        <p:txBody>
          <a:bodyPr>
            <a:normAutofit fontScale="90000"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我怎知自己在基督里？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b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第二讲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因为耶稣是我的知心友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947230"/>
            <a:ext cx="9444677" cy="4555613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祂最想给你的是什么关系？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朋友（忠仆变管家的故事）</a:t>
            </a:r>
            <a:endParaRPr lang="en-US" altLang="zh-CN" sz="2800" dirty="0"/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主渴望的是那一种朋友关系？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以后我不再称你们为仆人，因仆人不知道主人所作的事，我乃称你们为朋友；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5:15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有听到主的心声吗？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我愿意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黄国伦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患难中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仍坚定以爱相待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0340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82945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耶稣是我的知心友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9-17)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512916"/>
            <a:ext cx="9444677" cy="5120639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因为我常在祂的爱里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（约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9-10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我爱你们，正如父爱我一样，你们要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常在我的爱里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；你们若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遵守我的命令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，就常在我的爱里，正如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我遵守了我父的命令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，常在他的爱里。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15:9-10)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与父的关系是听话。用心听，忠心行。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有了我命令又遵守，这人就是爱我的。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14:21)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3367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82945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耶稣是我的知心友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9-17)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074" y="1554479"/>
            <a:ext cx="10308839" cy="5145579"/>
          </a:xfrm>
        </p:spPr>
        <p:txBody>
          <a:bodyPr>
            <a:normAutofit lnSpcReduction="10000"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祂让我知道祂的心事（约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11-15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些事我已经对你们说了，是要叫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我的喜乐存在你们心里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，并叫你们的喜乐可以满足。你们要彼此相爱，像我爱你们一样；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这就是我的命令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人为朋友舍命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，人的爱心没有比这个大的。你们若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遵行我所吩咐的，就是我的朋友了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。以后我不再称你们为仆人，因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仆人不知道主人所做的事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。我乃称你们为朋友；因我从我父所听见的，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已经都告诉你们了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15:11-15)</a:t>
            </a:r>
          </a:p>
        </p:txBody>
      </p:sp>
    </p:spTree>
    <p:extLst>
      <p:ext uri="{BB962C8B-B14F-4D97-AF65-F5344CB8AC3E}">
        <p14:creationId xmlns:p14="http://schemas.microsoft.com/office/powerpoint/2010/main" val="310774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82945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耶稣是我的知心友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9-17)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512916"/>
            <a:ext cx="10500031" cy="5145579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朋友与仆人的分别在那里？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今天主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很多仆人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，却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没有几个朋</a:t>
            </a:r>
            <a:r>
              <a:rPr lang="zh-CN" altLang="en-US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友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像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亚伯拉罕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与神同行的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2006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年新加坡「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荣耀的相遇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中的异象。主向所有人发出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心的连线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，无人回应。因为看不到祂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只在追求自己想要的感觉。耶稣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用普通话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称我小弟弟。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祂说：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只有你和台上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领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敬拜的看到我，但她忙于敬拜，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只有你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有空与我讲话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5410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772" y="355157"/>
            <a:ext cx="9237943" cy="1082945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我怎知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耶稣是我的知心友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9-17)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72" y="1512916"/>
            <a:ext cx="9992955" cy="5145579"/>
          </a:xfrm>
        </p:spPr>
        <p:txBody>
          <a:bodyPr>
            <a:normAutofit lnSpcReduction="10000"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祂拣选我并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我同行（约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16-17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不是你们拣选了我，是我拣选了你们，并且分派你们去结果子；叫你们的果子常存，使你们奉我的名无论向父求甚么，他就赐给你们。我这样吩咐你们，是要叫你们彼此相爱。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知道自己是蒙爱被拣选，被看重，被建立，被呼召，结果子。为何要彼此相爱，因为活在爱中，才能与神同行。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谦卑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祂爱中同行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我愿意（诗歌版）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914496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158</TotalTime>
  <Words>869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华文新魏</vt:lpstr>
      <vt:lpstr>微軟正黑體</vt:lpstr>
      <vt:lpstr>標楷體</vt:lpstr>
      <vt:lpstr>Arial</vt:lpstr>
      <vt:lpstr>Trebuchet MS</vt:lpstr>
      <vt:lpstr>Wingdings 3</vt:lpstr>
      <vt:lpstr>多面向</vt:lpstr>
      <vt:lpstr>【我怎知自己在基督里？】 第二讲 因为耶稣是我的知心友</vt:lpstr>
      <vt:lpstr>【我怎知自己在基督里？】 第二讲 因为耶稣是我的知心友</vt:lpstr>
      <vt:lpstr>我怎知耶稣是我的知心友(约15：9-17)</vt:lpstr>
      <vt:lpstr>我怎知耶稣是我的知心友(约15：9-17)</vt:lpstr>
      <vt:lpstr>我怎知耶稣是我的知心友(约15：9-17)</vt:lpstr>
      <vt:lpstr>我怎知耶稣是我的知心友(约15：9-17)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【我怎知自己在基督里？】 第二讲 因为耶稣是我的知心友</dc:title>
  <dc:creator>sun kwong wong</dc:creator>
  <cp:lastModifiedBy>SL CHAN</cp:lastModifiedBy>
  <cp:revision>2</cp:revision>
  <dcterms:created xsi:type="dcterms:W3CDTF">2022-11-10T11:01:37Z</dcterms:created>
  <dcterms:modified xsi:type="dcterms:W3CDTF">2022-11-11T09:16:58Z</dcterms:modified>
</cp:coreProperties>
</file>