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4" r:id="rId4"/>
    <p:sldId id="263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06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5943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8979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1340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0808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336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988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859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8101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405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397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21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8756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4527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761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574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52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497496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我怎知自己在基督里？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b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第五讲 因为我活在神的爱中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852653"/>
            <a:ext cx="9444677" cy="488896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神就是爱，活在爱中，就活在神里面。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神爱我们的心，我们也知道也信。　神就是爱；住在爱里面的，就是住在　神里面，　神也住在他里面。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4:16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住在你里面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神那么爱我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们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何祂要容许我们犯错，有病痛，有挫折呢？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06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为何让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我们犯错，有病痛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挫折呢？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304015"/>
            <a:ext cx="9444677" cy="543760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神那么爱我们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全保护我们？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因为我们是自由个体，需要在成长中经历爱与被爱。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儿女什么时候才会感受到你的爱呢？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天天保护他，他感到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是被捆绑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天天提醒他，他感到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是被小看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天天关心他，他感到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是不信任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天天责备他，他感到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是被否定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338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什么时候才会感到被爱呢？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304015"/>
            <a:ext cx="9444677" cy="5437608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孩子们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什么时候才会感到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自己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被爱呢？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他病倒了在被照顾的时候；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他遇到挫折被支持的时候；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犯大错仍被你接纳的时候。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故此，神为何容许我们有犯错、疾病、挫折呢？因为祂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是绝顶智慧的天父。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祂在等我们犯错内疚，等我们病倒软弱，等我们遇挫折。祂才出手。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675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让我们知道在神爱中的三个真理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304015"/>
            <a:ext cx="9444677" cy="5437608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住在圣父的爱里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活出蒙慈爱的儿女的生命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所以，你们该效法　神，好像蒙慈爱的儿女一样。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享受与天父之间的「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父子之爱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我看见天开了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295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让我们知道在神爱中的三个真理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304015"/>
            <a:ext cx="9444677" cy="5437608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住在基督的爱里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我活在「甘心回应主爱」的生活中。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为朋友舍命，人的爱心没有比这个大的。 你们若遵行我所吩咐的，就是我的朋友了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15:13-14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活在主耶稣之间毫无保留的「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朋友舍命的爱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中，成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为祂的战友。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全然为你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像马利毫无保留的爱。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8981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让我们知道在神爱中的三个真理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304015"/>
            <a:ext cx="9444677" cy="5437608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住在圣灵的爱里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活在爱里没有惧怕真实中，能以神的爱人。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这样，爱在我们里面得以完全，我们就可以在审判的日子坦然无惧。因为他如何，我们在这世上也如何。 爱里没有惧怕；爱既完全，就把惧怕除去。因为惧怕里含着刑罚，惧怕的人在爱里未得完全。 我们爱，因为　神先爱我们。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4:17-19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被神圣之爱所包围的感觉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生命活水充满我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9697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知道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自己活在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爱中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304015"/>
            <a:ext cx="9444677" cy="543760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活出蒙慈爱的儿女的生命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，享受与天父之间的「父子之爱」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「甘心回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应主爱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生活中。活出与主耶稣之间的「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朋友舍命的爱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，毫无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保留的爱里。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在爱里没有惧怕真实中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，被神圣之爱所包围的感觉。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在基督里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我看见天开了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享受天父的慈爱。成为天父永远的宝贝。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032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921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【我怎知自己在基督里？】 第五讲 因为我活在神的爱中</vt:lpstr>
      <vt:lpstr>为何让我们犯错，有病痛和挫折呢？</vt:lpstr>
      <vt:lpstr>我们什么时候才会感到被爱呢？</vt:lpstr>
      <vt:lpstr>让我们知道在神爱中的三个真理</vt:lpstr>
      <vt:lpstr>让我们知道在神爱中的三个真理</vt:lpstr>
      <vt:lpstr>让我们知道在神爱中的三个真理</vt:lpstr>
      <vt:lpstr>我怎知道自己活在神的爱中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【我怎知自己在基督里？】 第三讲 因为祂是我生命的亮光</dc:title>
  <dc:creator>sun kwong wong</dc:creator>
  <cp:lastModifiedBy>SL CHAN</cp:lastModifiedBy>
  <cp:revision>7</cp:revision>
  <dcterms:created xsi:type="dcterms:W3CDTF">2022-12-01T11:06:39Z</dcterms:created>
  <dcterms:modified xsi:type="dcterms:W3CDTF">2022-12-01T15:49:30Z</dcterms:modified>
</cp:coreProperties>
</file>