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63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76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07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8983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894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6550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9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544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84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92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63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69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79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95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83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71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2022/12/25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03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因为在风浪中祂与我同行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在国内朋友一片「我阳了」的消息中，感到他们的不安与惶恐。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这突如其来的开放也许是许多人心中的期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望，也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是一个无法防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御但生死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犹关的事情。我们作为基督徒应趁这机会去爱护身边的家人，把他们带到主的恩典中。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但在突如其来的危</a:t>
            </a:r>
            <a:r>
              <a:rPr lang="zh-TW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难</a:t>
            </a:r>
            <a:r>
              <a:rPr lang="zh-TW" altLang="en-US" sz="36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中，我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们很</a:t>
            </a:r>
            <a:r>
              <a:rPr lang="zh-TW" altLang="en-US" sz="3600" b="1">
                <a:latin typeface="標楷體" panose="03000509000000000000" pitchFamily="65" charset="-120"/>
                <a:ea typeface="標楷體" panose="03000509000000000000" pitchFamily="65" charset="-120"/>
              </a:rPr>
              <a:t>难</a:t>
            </a:r>
            <a:r>
              <a:rPr lang="zh-TW" altLang="en-US" sz="36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感受到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主的同在，原因是？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129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到主同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在的原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因是？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为什么我们的经验常否定神是与我们同在呢？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因为我们对主同在有些误解。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我们对主同在的误解：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有主同在就不会有风浪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有主同在就会一切顺利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有主同在就会有求必应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圣经中的约瑟会以生命见证告诉你，这是对神的误解。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417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到主同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在的原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因是？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692640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什么是在患难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同的真正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的记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号呢？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心中平安和勇敢的心。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有信心跟从，有能力顺服。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安静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自己放手，让神接手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89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3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到主同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在的原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因是？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08420" cy="5359179"/>
          </a:xfrm>
        </p:spPr>
        <p:txBody>
          <a:bodyPr>
            <a:normAutofit fontScale="92500"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们生活上若遇到风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浪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定是我做错了什么？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对吗？不对。（可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35-41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神是全能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容许这事发生，就是祂对我有不满，要管教和改变我。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这是从个人道德层面和个人成长的角度看事情，不是神的角度。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门徒的真实经历会告诉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种思想不是来自神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可能是来自魔鬼的控告和从自己的骄傲来的。「夫子，我们丧命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啦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不顾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么？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77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676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到主同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在的原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因是？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692640" cy="55489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当那天晚上，耶稣对门徒说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们渡到那边去吧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徒离开众人，耶稣仍在船上，他们就把他一同带去；也有别的船和他同行。忽然起了暴风，波浪打入船内，甚至船要满了水。耶稣在船尾上，枕着枕头睡觉。门徒叫醒了他，说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夫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子！我们丧命，你不顾吗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稣醒了，斥责风，向海说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了吧！静了吧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就止住，大大地平静了。耶稣对他们说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什么胆怯？你们还没有信心吗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们就大大地惧怕，彼此说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到底是谁，连风和海也听从他了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4:35-41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142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99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我在风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浪中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感受不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到主同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在的原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因是？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692640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我们要藉着风浪进到更深之处，要亲眼见你，更深爱你。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更深之处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门徒后来的反应很奇怪。他们不再怕风，反而怕了与他们同在的耶稣。对主有新的认知。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其实，神是要你更深认识祂，多过想使你个人成长。个人成长会远离祂，更深认识会靠近祂。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99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877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第八讲 因为在风浪中祂与我同行</vt:lpstr>
      <vt:lpstr>我在风浪中感受不到主同在的原因是？</vt:lpstr>
      <vt:lpstr>我在风浪中感受不到主同在的原因是？</vt:lpstr>
      <vt:lpstr>我在风浪中感受不到主同在的原因是？</vt:lpstr>
      <vt:lpstr>我在风浪中感受不到主同在的原因是？</vt:lpstr>
      <vt:lpstr>我在风浪中感受不到主同在的原因是？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第八讲 因为在风浪中祂与我同行</dc:title>
  <dc:creator>sun kwong wong</dc:creator>
  <cp:lastModifiedBy>SL CHAN</cp:lastModifiedBy>
  <cp:revision>2</cp:revision>
  <dcterms:created xsi:type="dcterms:W3CDTF">2022-12-22T11:23:57Z</dcterms:created>
  <dcterms:modified xsi:type="dcterms:W3CDTF">2022-12-25T10:47:00Z</dcterms:modified>
</cp:coreProperties>
</file>