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48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70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736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783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777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6190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440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52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80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54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73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19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88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30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68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49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84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因为我与圣灵同行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圣灵使我们知道自己住在基督里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神将他的灵赐给我们，从此就知道我们是住在他里面，他也住在我们里面。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4:13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圣灵只会被欢迎才会降临，许多大复兴都是有一小群人在祷告欢迎神的圣灵。「干草堆」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圣灵我们欢迎你降临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6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与圣灵同行？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圣灵使我们活在神儿女的真实中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因为凡被　神的灵引导的，都是　神的儿子。 你们所受的，不是奴仆的心，仍旧害怕；所受的，乃是儿子的心，因此我们呼叫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爸！父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灵与我们的心同证我们是　神的儿女；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8:14-16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最想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我们的是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天父的孩子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有的平安。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89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我怎知自己在与圣灵同行？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9444677" cy="5437608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圣灵使我们活在神的义中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使律法的义成就在我们这不随从肉体、只随从圣灵的人身上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为，随从肉体的人体贴肉体的事；随从圣灵的人体贴圣灵的事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。体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贴肉体的，就是死；体贴圣灵的，乃是生命、平安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8:4-6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不靠自己单靠圣灵。因为神的义只降临在不随从肉体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只随从圣灵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身上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664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我怎知自己在与圣灵同行？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8935793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圣灵使我们活在神国的真实中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我若靠着　神的灵赶鬼，这就是　神的国临到你们了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实实在在地告诉你，人若不是从水和圣灵生的，就不能进　神的国。 从肉身生的就是肉身；从灵生的就是灵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3:5-6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679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怎样才能更多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与圣灵同行？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304015"/>
            <a:ext cx="8935793" cy="543760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神所差来的就说　神的话，因为　神赐圣灵给他是没有限量的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3:34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得多少圣灵是在乎你有多少倒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意让多少位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置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给祂。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主的圣灵愿你停留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与圣灵同行的人能活在属天的大能中，灵风吹送的氛围里。别人在他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身旁便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会被圣灵所触模。他的内心有圣灵里的喜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乐所带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来的温柔和满足。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489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702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第六讲 因为我与圣灵同行</vt:lpstr>
      <vt:lpstr>我怎知自己在与圣灵同行？</vt:lpstr>
      <vt:lpstr>我怎知自己在与圣灵同行？</vt:lpstr>
      <vt:lpstr>我怎知自己在与圣灵同行？</vt:lpstr>
      <vt:lpstr>我怎样才能更多与圣灵同行？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第六讲 因为我与圣灵同行</dc:title>
  <dc:creator>sun kwong wong</dc:creator>
  <cp:lastModifiedBy>SL CHAN</cp:lastModifiedBy>
  <cp:revision>4</cp:revision>
  <dcterms:created xsi:type="dcterms:W3CDTF">2022-12-08T10:57:19Z</dcterms:created>
  <dcterms:modified xsi:type="dcterms:W3CDTF">2022-12-08T15:20:14Z</dcterms:modified>
</cp:coreProperties>
</file>