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69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50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7694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196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4152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800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391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79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70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67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5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11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1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1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9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8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94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第四讲  因为我不属世界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不属世界，是指我们自命清高，离群独居，自命不凡吗？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不是，是一种与众不同的人生观，活在一种不一样的生活观中。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我们是本质上与众不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青蛙与蝌蚪的不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活在一种不一样的生命观中。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601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不属世界的生命有什么特质：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622067"/>
            <a:ext cx="9905474" cy="5119556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除了从天降下，仍旧在天的人子，没有人升过天。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3:13) 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永恆來要回到永恆。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父啊，现在求你使我同你享荣耀，就是未有世界以先，我同你所有的荣耀。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17:5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你是神从世界分别出来的。你相信吗？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你在天上的赏赐是大的。你相信吗？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我们活在一个过客的人生。你相信吗？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我们是心有永生与众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不同的人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。你同意吗？</a:t>
            </a:r>
          </a:p>
        </p:txBody>
      </p:sp>
    </p:spTree>
    <p:extLst>
      <p:ext uri="{BB962C8B-B14F-4D97-AF65-F5344CB8AC3E}">
        <p14:creationId xmlns:p14="http://schemas.microsoft.com/office/powerpoint/2010/main" val="336060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601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不属世界的生命有什么特质：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622067"/>
            <a:ext cx="9705177" cy="511955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你是神从世界分别出来的。你相信吗？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你们若属世界，世界必爱属自己的；只因你们不属世界，乃是我从世界中拣选了你们，所以世界就恨你们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15:19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所以世人会不喜欢你。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分别为圣的生命。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974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601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不属世界的生命有什么特质：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3" y="1622067"/>
            <a:ext cx="9531004" cy="5119556"/>
          </a:xfrm>
        </p:spPr>
        <p:txBody>
          <a:bodyPr>
            <a:normAutofit lnSpcReduction="10000"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你在天上的赏赐是大的。你相信吗？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为义受逼迫的人有福了！因为天国是他们的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若因我辱骂你们，逼迫你们，捏造各样坏话毁谤你们，你们就有福了！ 应当欢喜快乐，因为你们在天上的赏赐是大的。在你们以前的先知，人也是这样逼迫他们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5:10-12 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因此，当你为信仰受逼迫，你应该高兴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为天上的赏赐更多了！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369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601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不属世界的生命有什么特质：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622067"/>
            <a:ext cx="9444677" cy="511955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我们活在一个过客的人生。你相信吗？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他们却羡慕一个更美的家乡，就是在天上的。所以　神被称为他们的　神，并不以为耻，因为他已经给他们预备了一座城。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过客的人生，是知道短暂，不去执着的人生。他们不为地上的事挂虑的。</a:t>
            </a:r>
          </a:p>
        </p:txBody>
      </p:sp>
    </p:spTree>
    <p:extLst>
      <p:ext uri="{BB962C8B-B14F-4D97-AF65-F5344CB8AC3E}">
        <p14:creationId xmlns:p14="http://schemas.microsoft.com/office/powerpoint/2010/main" val="426477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601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不属世界的生命有什么特质：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622067"/>
            <a:ext cx="9444677" cy="511955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我们是心有永生与众不同的人。你同意吗？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我们却是天上的国民，并且等候救主，就是主耶稣基督从天上降临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要按着那能叫万有归服自己的大能，将我们这卑贱的身体改变形状，和他自己荣耀的身体相似。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3:20-21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我们的盼望在将来，真正的幸福在永生里。因为那里有永远的生命。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与主同行在今生。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124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834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第四讲  因为我不属世界</vt:lpstr>
      <vt:lpstr>不属世界的生命有什么特质：</vt:lpstr>
      <vt:lpstr>不属世界的生命有什么特质：</vt:lpstr>
      <vt:lpstr>不属世界的生命有什么特质：</vt:lpstr>
      <vt:lpstr>不属世界的生命有什么特质：</vt:lpstr>
      <vt:lpstr>不属世界的生命有什么特质：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第四讲  因为我不属世界</dc:title>
  <dc:creator>sun kwong wong</dc:creator>
  <cp:lastModifiedBy>SL CHAN</cp:lastModifiedBy>
  <cp:revision>3</cp:revision>
  <dcterms:created xsi:type="dcterms:W3CDTF">2022-11-24T11:06:13Z</dcterms:created>
  <dcterms:modified xsi:type="dcterms:W3CDTF">2022-11-24T16:54:59Z</dcterms:modified>
</cp:coreProperties>
</file>