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4" r:id="rId3"/>
    <p:sldId id="259" r:id="rId4"/>
    <p:sldId id="258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5326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2279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8797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7381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94499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1977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9863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4961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8449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4808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810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2806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9759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368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0707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8722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98A34-3479-4569-8449-8412342D6F8F}" type="datetimeFigureOut">
              <a:rPr lang="zh-TW" altLang="en-US" smtClean="0"/>
              <a:t>2022/7/1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3771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904461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总题：教会怎样才能让人看见基督？</a:t>
            </a:r>
            <a:endParaRPr lang="zh-TW" altLang="en-US" sz="4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233" y="1172817"/>
            <a:ext cx="9802487" cy="56851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4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第</a:t>
            </a:r>
            <a:r>
              <a:rPr lang="zh-TW" altLang="en-US" sz="44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七讲：</a:t>
            </a:r>
            <a:r>
              <a:rPr lang="zh-CN" altLang="en-US" sz="44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光明</a:t>
            </a:r>
            <a:r>
              <a:rPr lang="zh-TW" altLang="en-US" sz="44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的</a:t>
            </a:r>
            <a:r>
              <a:rPr lang="zh-CN" altLang="en-US" sz="44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子</a:t>
            </a:r>
            <a:r>
              <a:rPr lang="zh-TW" altLang="en-US" sz="44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女</a:t>
            </a:r>
            <a:r>
              <a:rPr lang="zh-CN" altLang="en-US" sz="44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如何能持继发光</a:t>
            </a:r>
            <a:r>
              <a:rPr lang="zh-CN" altLang="en-US" sz="4400" b="1" dirty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？</a:t>
            </a:r>
            <a:endParaRPr lang="en-US" altLang="zh-CN" sz="4400" b="1" dirty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  <a:p>
            <a:pPr marL="0" indent="0">
              <a:buNone/>
            </a:pP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我们是众光之父的孩子。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你是吗？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如何才能进入父的荣光中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敬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拜直到见到主荣光。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让我得见你的荣面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921" y="192819"/>
            <a:ext cx="8975549" cy="904461"/>
          </a:xfrm>
        </p:spPr>
        <p:txBody>
          <a:bodyPr>
            <a:normAutofit/>
          </a:bodyPr>
          <a:lstStyle/>
          <a:p>
            <a:r>
              <a:rPr lang="zh-CN" altLang="en-US" sz="4400" b="1" dirty="0" smtClean="0"/>
              <a:t>光</a:t>
            </a:r>
            <a:r>
              <a:rPr lang="zh-CN" altLang="en-US" sz="4400" b="1" dirty="0"/>
              <a:t>明的子女如何能持继发</a:t>
            </a:r>
            <a:r>
              <a:rPr lang="zh-CN" altLang="en-US" sz="4400" b="1" dirty="0" smtClean="0"/>
              <a:t>光？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232452"/>
            <a:ext cx="9802487" cy="5685183"/>
          </a:xfrm>
        </p:spPr>
        <p:txBody>
          <a:bodyPr>
            <a:normAutofit/>
          </a:bodyPr>
          <a:lstStyle/>
          <a:p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神住在人不能靠近的大光中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到了日期，那可称颂、独有权能的万王之王、万主之主， 就是那独一不死、住在人不能靠近的光里，是人未曾看见、也是不能看见的，要将他显明出来。但愿尊贵和永远的权能都归给他。阿们！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提摩太前书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6:15-16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400" b="1" dirty="0">
              <a:latin typeface="+mn-ea"/>
            </a:endParaRPr>
          </a:p>
          <a:p>
            <a:endParaRPr lang="zh-TW" altLang="en-US" sz="36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7830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499" y="225022"/>
            <a:ext cx="9229993" cy="799106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光明的子女如何能持继发</a:t>
            </a:r>
            <a:r>
              <a:rPr lang="zh-CN" altLang="en-US" sz="4400" b="1" dirty="0" smtClean="0"/>
              <a:t>光？</a:t>
            </a:r>
            <a:endParaRPr lang="zh-CN" altLang="en-US" sz="4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232452"/>
            <a:ext cx="9802487" cy="5685183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我们如何才能让人看到神的光呢？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主耶稣把祂显明出来：「道成了肉身，住在我们中间，充充满满地有恩典有真理。我们也见过他的荣光，正是父独生子的荣光。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从来没有人看见　神，只有在父怀里的独生子将他表明出来。」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1:14,18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endParaRPr lang="zh-TW" altLang="en-US" sz="36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0620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369" y="307318"/>
            <a:ext cx="9229993" cy="826538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光明的子女如何能持继发</a:t>
            </a:r>
            <a:r>
              <a:rPr lang="zh-CN" altLang="en-US" sz="4400" b="1" dirty="0" smtClean="0"/>
              <a:t>光？</a:t>
            </a:r>
            <a:endParaRPr lang="zh-CN" altLang="en-US" sz="4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369" y="1314749"/>
            <a:ext cx="9802487" cy="3412700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「神同在就有光」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我们要进到主的光中，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才能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反照祂的光，你要显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明天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父的荣光。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以马内利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pPr marL="0" indent="0">
              <a:buNone/>
            </a:pPr>
            <a:endParaRPr lang="zh-TW" altLang="en-US" sz="36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6713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939" y="179302"/>
            <a:ext cx="9229993" cy="927122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光明的子女如何能持继发</a:t>
            </a:r>
            <a:r>
              <a:rPr lang="zh-CN" altLang="en-US" sz="4400" b="1" dirty="0" smtClean="0"/>
              <a:t>光？</a:t>
            </a:r>
            <a:endParaRPr lang="zh-CN" altLang="en-US" sz="4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012201"/>
            <a:ext cx="10044207" cy="5845799"/>
          </a:xfrm>
        </p:spPr>
        <p:txBody>
          <a:bodyPr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再思「众光之父」与我。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各样美善的恩赐，和各样全备的赏赐，都是</a:t>
            </a:r>
            <a:r>
              <a:rPr lang="zh-TW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从上头来的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，从众光之父那里降下来的；在他并没有改变，也没有转动的影儿。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雅各书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1:17)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什么叫蒙慈爱的儿女？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所以，你们</a:t>
            </a:r>
            <a:r>
              <a:rPr lang="zh-TW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该效法神</a:t>
            </a:r>
            <a:r>
              <a:rPr lang="en-US" altLang="zh-TW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en-US" altLang="zh-TW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，好像</a:t>
            </a:r>
            <a:r>
              <a:rPr lang="zh-TW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蒙慈爱的儿女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一样；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以弗所书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5:1)</a:t>
            </a:r>
          </a:p>
        </p:txBody>
      </p:sp>
    </p:spTree>
    <p:extLst>
      <p:ext uri="{BB962C8B-B14F-4D97-AF65-F5344CB8AC3E}">
        <p14:creationId xmlns:p14="http://schemas.microsoft.com/office/powerpoint/2010/main" val="1726382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939" y="298174"/>
            <a:ext cx="9611656" cy="1252330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光明的子女如何每天活在光中？</a:t>
            </a:r>
            <a:endParaRPr lang="zh-CN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478943"/>
            <a:ext cx="9907047" cy="5205321"/>
          </a:xfrm>
        </p:spPr>
        <p:txBody>
          <a:bodyPr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每天活在光中：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为自己求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安慰的</a:t>
            </a:r>
            <a:r>
              <a:rPr lang="zh-CN" altLang="en-US" sz="4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光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让你得怜恤能重新得力。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为敌人求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公义的光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，好让他被光照，自己知错。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为家人求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引导的光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，好让他能走在主的旨意中。</a:t>
            </a:r>
          </a:p>
        </p:txBody>
      </p:sp>
    </p:spTree>
    <p:extLst>
      <p:ext uri="{BB962C8B-B14F-4D97-AF65-F5344CB8AC3E}">
        <p14:creationId xmlns:p14="http://schemas.microsoft.com/office/powerpoint/2010/main" val="1438659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939" y="298174"/>
            <a:ext cx="9611656" cy="1252330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光明的子女如何每天活在光中？</a:t>
            </a:r>
            <a:endParaRPr lang="zh-CN" altLang="en-US" sz="5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478943"/>
            <a:ext cx="9404127" cy="4528665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祷告：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愿众光之父垂顾我们所求的。每天让更多的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光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进入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们身体每一个细胞。奉主耶稣基督宝贵之名求。阿们！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我们悔改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来就光！让光进来。</a:t>
            </a: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每一天我需要你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734589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675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方正姚体</vt:lpstr>
      <vt:lpstr>华文新魏</vt:lpstr>
      <vt:lpstr>微軟正黑體</vt:lpstr>
      <vt:lpstr>標楷體</vt:lpstr>
      <vt:lpstr>Arial</vt:lpstr>
      <vt:lpstr>Trebuchet MS</vt:lpstr>
      <vt:lpstr>Wingdings 3</vt:lpstr>
      <vt:lpstr>多面向</vt:lpstr>
      <vt:lpstr>总题：教会怎样才能让人看见基督？</vt:lpstr>
      <vt:lpstr>光明的子女如何能持继发光？</vt:lpstr>
      <vt:lpstr>光明的子女如何能持继发光？</vt:lpstr>
      <vt:lpstr>光明的子女如何能持继发光？</vt:lpstr>
      <vt:lpstr>光明的子女如何能持继发光？</vt:lpstr>
      <vt:lpstr>光明的子女如何每天活在光中？</vt:lpstr>
      <vt:lpstr>光明的子女如何每天活在光中？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总题：教会怎样才能让人看见基督？</dc:title>
  <dc:creator>sun kwong wong</dc:creator>
  <cp:lastModifiedBy>SL CHAN</cp:lastModifiedBy>
  <cp:revision>6</cp:revision>
  <dcterms:created xsi:type="dcterms:W3CDTF">2022-06-30T11:15:49Z</dcterms:created>
  <dcterms:modified xsi:type="dcterms:W3CDTF">2022-07-01T11:28:39Z</dcterms:modified>
</cp:coreProperties>
</file>