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38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89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39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208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398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210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097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85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05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68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07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89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64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31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63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0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2022/7/15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48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966652"/>
            <a:ext cx="9802487" cy="59509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九讲：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活在光中的人就能发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先要来就光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，才能发光。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耶稣对他们说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在你们中间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还有不多的时候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，应当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趁着有光行走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，免得黑暗临到你们；那在黑暗里行走的，不知道往何处去。 你们应当趁着有光，信从这光，使你们成为光明之子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稣说了这话，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就离开他们隐藏了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12:35-36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我们要先要来就光，才能发光。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会越来越黑暗，我们若不能跟着光走，就不知往那里去。我们自己都迷路了，怎能作别人的生命的光呢？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我们要进到更深之处，走向更高之处。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求神打开我们灵眼，看到祂荣耀的旨意。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更深之处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042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什么是光明之子的记号</a:t>
            </a:r>
            <a:r>
              <a:rPr lang="zh-CN" altLang="en-US" sz="4400" b="1" dirty="0"/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3"/>
            <a:ext cx="10017173" cy="562554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在教会的事奉中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舍己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相爱又能不迷失自我？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家是教会的缩影。要先在婚姻中学习相爱又不迷失自我，这是需要先爱神，再爱人如己。耶稣回答说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：“第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一要紧的就是说：‘以色列啊，你要听，主－我们　神是独一的主。 你要尽心、尽性、尽意、尽力爱主－你的　神。’ 其次就是说：‘要爱人如己。’再没有比这两条诫命更大的了。”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12:29-31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790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活出生命之光要爱神、爱人如己</a:t>
            </a:r>
            <a:endParaRPr lang="zh-CN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3"/>
            <a:ext cx="10017173" cy="5625548"/>
          </a:xfrm>
        </p:spPr>
        <p:txBody>
          <a:bodyPr>
            <a:normAutofit fontScale="925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因为爱神你才会尊重神在你身上的设定，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活出祂眼中的你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，才有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健康的自我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形像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爱人如己才会活得平等和自在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这是神给我们两条最大的诫命，目的是为要我们在任何环境中都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活得自由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。你同意吗？</a:t>
            </a:r>
          </a:p>
          <a:p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这一切都要在神圣洁的光中，在圣灵的引导下才能做到。</a:t>
            </a:r>
          </a:p>
        </p:txBody>
      </p:sp>
    </p:spTree>
    <p:extLst>
      <p:ext uri="{BB962C8B-B14F-4D97-AF65-F5344CB8AC3E}">
        <p14:creationId xmlns:p14="http://schemas.microsoft.com/office/powerpoint/2010/main" val="344663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en-US" altLang="zh-CN" sz="4400" b="1" dirty="0"/>
              <a:t>【</a:t>
            </a:r>
            <a:r>
              <a:rPr lang="zh-CN" altLang="en-US" sz="4400" b="1" dirty="0"/>
              <a:t>操练与光同行</a:t>
            </a:r>
            <a:r>
              <a:rPr lang="en-US" altLang="zh-CN" sz="4400" b="1" dirty="0"/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3"/>
            <a:ext cx="10017173" cy="5625548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立定心志活在光中，每天与主同行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我全心荣耀你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https://www.zanmeishige.com/song/7854.html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默想这诗歌一星期，每次听三次。打开心灵享受神光同在。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向神讲述此刻心中的感受，求祂引领你进入祂的光中。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拿出小纸或小卡写下今天要做的事，求主赐福引导。求一件另外要为主而做的事，为要活出与光同行的真实生活。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782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en-US" altLang="zh-CN" sz="4400" b="1" dirty="0"/>
              <a:t>【</a:t>
            </a:r>
            <a:r>
              <a:rPr lang="zh-CN" altLang="en-US" sz="4400" b="1" dirty="0"/>
              <a:t>操练与光同行</a:t>
            </a:r>
            <a:r>
              <a:rPr lang="en-US" altLang="zh-CN" sz="4400" b="1" dirty="0"/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3"/>
            <a:ext cx="10017173" cy="5625548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耶稣又对众人说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是世界的光。跟从我的，就不在黑暗里走，必要得着生命的光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8:12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靠着主的灵引导，跟随着世界的光耶稣基督向前行的就是「光明之子」，是活着就应与众不同的人。不是吗？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「活在光中的人就能发光。」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23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809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我们要先要来就光，才能发光。</vt:lpstr>
      <vt:lpstr>什么是光明之子的记号？</vt:lpstr>
      <vt:lpstr>活出生命之光要爱神、爱人如己</vt:lpstr>
      <vt:lpstr>【操练与光同行】</vt:lpstr>
      <vt:lpstr>【操练与光同行】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3</cp:revision>
  <dcterms:created xsi:type="dcterms:W3CDTF">2022-07-14T10:56:20Z</dcterms:created>
  <dcterms:modified xsi:type="dcterms:W3CDTF">2022-07-14T16:44:44Z</dcterms:modified>
</cp:coreProperties>
</file>