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521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02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03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255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027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92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176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86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27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24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0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81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1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88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36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87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3F0F-E75F-4BD5-94B3-04B59AC19513}" type="datetimeFigureOut">
              <a:rPr lang="zh-TW" altLang="en-US" smtClean="0"/>
              <a:t>2022/5/27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FA6F-BA4E-49BC-9473-9B962F8A5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175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教会怎样才能让人看见基督？</a:t>
            </a:r>
            <a:r>
              <a:rPr lang="en-US" altLang="zh-CN" sz="4000" b="1" dirty="0"/>
              <a:t>(</a:t>
            </a:r>
            <a:r>
              <a:rPr lang="zh-TW" altLang="en-US" sz="4000" b="1" dirty="0"/>
              <a:t>二</a:t>
            </a:r>
            <a:r>
              <a:rPr lang="en-US" altLang="zh-CN" sz="4000" b="1" dirty="0"/>
              <a:t>)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让人看见基督</a:t>
            </a:r>
            <a:r>
              <a:rPr lang="zh-TW" altLang="en-US" sz="3600" b="1" dirty="0"/>
              <a:t>的教会</a:t>
            </a:r>
            <a:endParaRPr lang="en-US" altLang="zh-CN" sz="3600" b="1" dirty="0"/>
          </a:p>
          <a:p>
            <a:r>
              <a:rPr lang="en-US" altLang="zh-CN" sz="3600" b="1" dirty="0"/>
              <a:t>1. </a:t>
            </a:r>
            <a:r>
              <a:rPr lang="zh-TW" altLang="en-US" sz="3600" b="1" dirty="0"/>
              <a:t>使人得安息的教会</a:t>
            </a:r>
            <a:endParaRPr lang="en-US" altLang="zh-CN" sz="3600" b="1" dirty="0"/>
          </a:p>
          <a:p>
            <a:r>
              <a:rPr lang="en-US" altLang="zh-CN" sz="3600" b="1" dirty="0"/>
              <a:t>2. </a:t>
            </a:r>
            <a:r>
              <a:rPr lang="zh-CN" altLang="en-US" sz="3600" b="1" dirty="0"/>
              <a:t>使人得平安的教会</a:t>
            </a:r>
          </a:p>
          <a:p>
            <a:r>
              <a:rPr lang="en-US" altLang="zh-CN" sz="3600" b="1" dirty="0"/>
              <a:t>3. </a:t>
            </a:r>
            <a:r>
              <a:rPr lang="zh-CN" altLang="en-US" sz="3600" b="1" dirty="0"/>
              <a:t>使人得自由的教会</a:t>
            </a:r>
            <a:endParaRPr lang="en-US" altLang="zh-CN" sz="3600" b="1" dirty="0"/>
          </a:p>
          <a:p>
            <a:r>
              <a:rPr lang="zh-TW" altLang="en-US" sz="3600" b="1" dirty="0"/>
              <a:t>教会让人看見基督，因为</a:t>
            </a:r>
            <a:r>
              <a:rPr lang="zh-CN" altLang="en-US" sz="3600" b="1" dirty="0"/>
              <a:t>我们是天上的国民</a:t>
            </a:r>
            <a:endParaRPr lang="en-US" altLang="zh-CN" sz="3600" b="1" dirty="0"/>
          </a:p>
          <a:p>
            <a:r>
              <a:rPr lang="zh-TW" altLang="en-US" sz="3600" b="1" dirty="0"/>
              <a:t>我们的眼睛瞎了！被教会传统的使命弄瞎了。被世人的罪弄瞎了。被人的需要弄瞎了。</a:t>
            </a:r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99079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教会怎样才能让人看见基督？</a:t>
            </a:r>
            <a:r>
              <a:rPr lang="en-US" altLang="zh-CN" sz="4000" b="1" dirty="0"/>
              <a:t>(</a:t>
            </a:r>
            <a:r>
              <a:rPr lang="zh-TW" altLang="en-US" sz="4000" b="1" dirty="0"/>
              <a:t>二</a:t>
            </a:r>
            <a:r>
              <a:rPr lang="en-US" altLang="zh-CN" sz="4000" b="1" dirty="0"/>
              <a:t>)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TW" altLang="en-US" sz="3600" b="1" dirty="0"/>
              <a:t>教会让人看是基督，因为</a:t>
            </a:r>
            <a:r>
              <a:rPr lang="zh-CN" altLang="en-US" sz="3600" b="1" dirty="0"/>
              <a:t>我们是天上的国民</a:t>
            </a:r>
            <a:endParaRPr lang="en-US" altLang="zh-CN" sz="3600" b="1" dirty="0"/>
          </a:p>
          <a:p>
            <a:r>
              <a:rPr lang="zh-CN" altLang="en-US" sz="3600" b="1" dirty="0"/>
              <a:t>经文：腓立比书 </a:t>
            </a:r>
            <a:r>
              <a:rPr lang="en-US" altLang="zh-CN" sz="3600" b="1" dirty="0"/>
              <a:t>3:20-21</a:t>
            </a:r>
          </a:p>
          <a:p>
            <a:r>
              <a:rPr lang="zh-CN" altLang="en-US" sz="3600" b="1" dirty="0"/>
              <a:t>我们却是</a:t>
            </a:r>
            <a:r>
              <a:rPr lang="zh-CN" altLang="en-US" sz="3600" b="1" dirty="0">
                <a:solidFill>
                  <a:srgbClr val="FFFF00"/>
                </a:solidFill>
              </a:rPr>
              <a:t>天上的国民</a:t>
            </a:r>
            <a:r>
              <a:rPr lang="zh-CN" altLang="en-US" sz="3600" b="1" dirty="0"/>
              <a:t>，并且</a:t>
            </a:r>
            <a:r>
              <a:rPr lang="zh-CN" altLang="en-US" sz="3600" b="1" dirty="0">
                <a:solidFill>
                  <a:srgbClr val="FFFF00"/>
                </a:solidFill>
              </a:rPr>
              <a:t>等候救主</a:t>
            </a:r>
            <a:r>
              <a:rPr lang="zh-CN" altLang="en-US" sz="3600" b="1" dirty="0"/>
              <a:t>，就是主耶稣基督</a:t>
            </a:r>
            <a:r>
              <a:rPr lang="zh-CN" altLang="en-US" sz="3600" b="1" dirty="0">
                <a:solidFill>
                  <a:srgbClr val="FFFF00"/>
                </a:solidFill>
              </a:rPr>
              <a:t>从天上降临</a:t>
            </a:r>
            <a:r>
              <a:rPr lang="zh-CN" altLang="en-US" sz="3600" b="1" dirty="0"/>
              <a:t>。 他要按着那能</a:t>
            </a:r>
            <a:r>
              <a:rPr lang="zh-CN" altLang="en-US" sz="3600" b="1" dirty="0">
                <a:solidFill>
                  <a:srgbClr val="FFFF00"/>
                </a:solidFill>
              </a:rPr>
              <a:t>叫万有归服自己的大能</a:t>
            </a:r>
            <a:r>
              <a:rPr lang="zh-CN" altLang="en-US" sz="3600" b="1" dirty="0"/>
              <a:t>，将我们这卑贱的</a:t>
            </a:r>
            <a:r>
              <a:rPr lang="zh-CN" altLang="en-US" sz="3600" b="1" dirty="0">
                <a:solidFill>
                  <a:srgbClr val="FFFF00"/>
                </a:solidFill>
              </a:rPr>
              <a:t>身体改变形状</a:t>
            </a:r>
            <a:r>
              <a:rPr lang="zh-CN" altLang="en-US" sz="3600" b="1" dirty="0"/>
              <a:t>，和他自己</a:t>
            </a:r>
            <a:r>
              <a:rPr lang="zh-CN" altLang="en-US" sz="3600" b="1" dirty="0">
                <a:solidFill>
                  <a:srgbClr val="FFFF00"/>
                </a:solidFill>
              </a:rPr>
              <a:t>荣耀的身体相似</a:t>
            </a:r>
            <a:r>
              <a:rPr lang="zh-CN" altLang="en-US" sz="3600" b="1" dirty="0"/>
              <a:t>。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腓立比书 </a:t>
            </a:r>
            <a:r>
              <a:rPr lang="en-US" altLang="zh-CN" sz="3600" b="1" dirty="0"/>
              <a:t>3:20-21 </a:t>
            </a:r>
            <a:r>
              <a:rPr lang="zh-CN" altLang="en-US" sz="3600" b="1" dirty="0"/>
              <a:t>和合本</a:t>
            </a:r>
            <a:r>
              <a:rPr lang="en-US" altLang="zh-CN" sz="3600" b="1" dirty="0"/>
              <a:t>)</a:t>
            </a:r>
          </a:p>
          <a:p>
            <a:endParaRPr lang="en-US" altLang="zh-CN" sz="3600" b="1" dirty="0"/>
          </a:p>
          <a:p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152143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我们如何才能活出天国贵族的荣耀呢？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英国的贵族，去到任何地方都会让人认出来，不是他们的傲</a:t>
            </a:r>
            <a:r>
              <a:rPr lang="zh-CN" altLang="en-US" sz="3600" b="1" dirty="0"/>
              <a:t>慢，乃</a:t>
            </a:r>
            <a:r>
              <a:rPr lang="zh-CN" altLang="en-US" sz="3600" b="1" dirty="0"/>
              <a:t>是也们身上带着那种高贵的气质和自尊感。</a:t>
            </a:r>
          </a:p>
          <a:p>
            <a:endParaRPr lang="zh-CN" altLang="en-US" sz="3600" b="1" dirty="0"/>
          </a:p>
          <a:p>
            <a:r>
              <a:rPr lang="zh-CN" altLang="en-US" sz="3600" b="1" dirty="0"/>
              <a:t>犹太人去到那里都让人认出他们来，一方面的宗教的行</a:t>
            </a:r>
            <a:r>
              <a:rPr lang="zh-CN" altLang="en-US" sz="3600" b="1" dirty="0"/>
              <a:t>为，另</a:t>
            </a:r>
            <a:r>
              <a:rPr lang="zh-CN" altLang="en-US" sz="3600" b="1" dirty="0"/>
              <a:t>一方面</a:t>
            </a:r>
            <a:r>
              <a:rPr lang="zh-CN" altLang="en-US" sz="3600" b="1" dirty="0"/>
              <a:t>是他们</a:t>
            </a:r>
            <a:r>
              <a:rPr lang="zh-CN" altLang="en-US" sz="3600" b="1" dirty="0"/>
              <a:t>「神的选民」之自尊感。他</a:t>
            </a:r>
            <a:r>
              <a:rPr lang="zh-CN" altLang="en-US" sz="3600" b="1" dirty="0" smtClean="0"/>
              <a:t>们感</a:t>
            </a:r>
            <a:r>
              <a:rPr lang="zh-CN" altLang="en-US" sz="3600" b="1" dirty="0"/>
              <a:t>到自己是与众不同的。</a:t>
            </a:r>
          </a:p>
          <a:p>
            <a:endParaRPr lang="en-US" altLang="zh-CN" sz="3600" b="1" dirty="0"/>
          </a:p>
          <a:p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84022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我们如何才能活出天国贵族的荣耀呢？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若一群英国王室贵族到非洲度假。他们有什么表现呢？</a:t>
            </a:r>
          </a:p>
          <a:p>
            <a:r>
              <a:rPr lang="en-US" altLang="zh-CN" sz="3600" b="1" dirty="0"/>
              <a:t>1. </a:t>
            </a:r>
            <a:r>
              <a:rPr lang="zh-CN" altLang="en-US" sz="3600" b="1" dirty="0"/>
              <a:t>他们不会介意当地的政治。因为不关我的事。</a:t>
            </a:r>
          </a:p>
          <a:p>
            <a:r>
              <a:rPr lang="en-US" altLang="zh-CN" sz="3600" b="1" dirty="0"/>
              <a:t>2. </a:t>
            </a:r>
            <a:r>
              <a:rPr lang="zh-CN" altLang="en-US" sz="3600" b="1" dirty="0"/>
              <a:t>他们不会为眼前的得失太介意。因为这些都会过去。</a:t>
            </a:r>
          </a:p>
          <a:p>
            <a:r>
              <a:rPr lang="en-US" altLang="zh-CN" sz="3600" b="1" dirty="0"/>
              <a:t>3. </a:t>
            </a:r>
            <a:r>
              <a:rPr lang="zh-CN" altLang="en-US" sz="3600" b="1" dirty="0"/>
              <a:t>他们不会想去长期占有地土，因为他们有更美的家</a:t>
            </a:r>
            <a:r>
              <a:rPr lang="zh-CN" altLang="en-US" sz="3600" b="1" dirty="0"/>
              <a:t>乡。</a:t>
            </a:r>
            <a:endParaRPr lang="zh-CN" altLang="en-US" sz="3600" b="1" dirty="0"/>
          </a:p>
          <a:p>
            <a:endParaRPr lang="en-US" altLang="zh-CN" sz="3600" b="1" dirty="0"/>
          </a:p>
          <a:p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217636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我们如何才能活出天国贵族的荣耀呢？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/>
              <a:t>因为他们不属非洲，他们可以怜悯，可以帮助，但要记得自己是要离开的，自己是属于一个更大的国</a:t>
            </a:r>
            <a:r>
              <a:rPr lang="zh-CN" altLang="en-US" sz="3600" b="1" dirty="0"/>
              <a:t>度，有</a:t>
            </a:r>
            <a:r>
              <a:rPr lang="zh-CN" altLang="en-US" sz="3600" b="1" dirty="0"/>
              <a:t>更大的责任需要去付。这样他们不会迷失于眼前的是非对错，也深深知道自己个人的渺小。除非回国带来大军和大量资源，否则什么都改变不了。</a:t>
            </a:r>
            <a:endParaRPr lang="en-US" altLang="zh-CN" sz="3600" b="1" dirty="0"/>
          </a:p>
          <a:p>
            <a:r>
              <a:rPr lang="zh-TW" altLang="en-US" sz="3600" b="1" dirty="0"/>
              <a:t>我们能否从他们身上看到今天的基督徒问题</a:t>
            </a:r>
            <a:r>
              <a:rPr lang="zh-TW" altLang="en-US" sz="3600" b="1" dirty="0" smtClean="0"/>
              <a:t>在哪里</a:t>
            </a:r>
            <a:r>
              <a:rPr lang="zh-TW" altLang="en-US" sz="3600" b="1" dirty="0"/>
              <a:t>呢？为何没法让人看到我们是天国的王子公主呢？</a:t>
            </a:r>
            <a:endParaRPr lang="en-US" altLang="zh-CN" sz="3600" b="1" dirty="0"/>
          </a:p>
          <a:p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51589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B068D29-E623-110F-C0E0-DB8DD3C6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我们如何才能活出天国贵族的荣耀呢？</a:t>
            </a:r>
            <a:endParaRPr lang="zh-TW" altLang="en-US" sz="40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92FDD51-59AC-8234-DE18-74690E8B2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57" y="2336873"/>
            <a:ext cx="9944325" cy="426271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今天你能让人在你身上看到这种「自尊感」吗？</a:t>
            </a:r>
            <a:endParaRPr lang="en-US" altLang="zh-CN" sz="3600" b="1" dirty="0"/>
          </a:p>
          <a:p>
            <a:r>
              <a:rPr lang="zh-TW" altLang="en-US" sz="3600" b="1" dirty="0"/>
              <a:t>我们有永生的盼望吗？</a:t>
            </a:r>
            <a:endParaRPr lang="en-US" altLang="zh-TW" sz="3600" b="1" dirty="0"/>
          </a:p>
          <a:p>
            <a:r>
              <a:rPr lang="zh-TW" altLang="en-US" sz="3600" b="1" dirty="0"/>
              <a:t>我们有</a:t>
            </a:r>
            <a:r>
              <a:rPr lang="zh-TW" altLang="en-US" sz="3600" b="1" dirty="0" smtClean="0"/>
              <a:t>入世</a:t>
            </a:r>
            <a:r>
              <a:rPr lang="zh-TW" altLang="en-US" sz="3600" b="1" dirty="0"/>
              <a:t>而不属世的自觉吗？</a:t>
            </a:r>
            <a:endParaRPr lang="en-US" altLang="zh-TW" sz="3600" b="1" dirty="0"/>
          </a:p>
          <a:p>
            <a:r>
              <a:rPr lang="zh-TW" altLang="en-US" sz="3600" b="1" dirty="0"/>
              <a:t>我们有回家的渴望吗？</a:t>
            </a:r>
            <a:endParaRPr lang="en-US" altLang="zh-TW" sz="3600" b="1" dirty="0"/>
          </a:p>
          <a:p>
            <a:r>
              <a:rPr lang="zh-TW" altLang="en-US" sz="3600" b="1" dirty="0"/>
              <a:t>我们相信有一个更美的家乡吗？</a:t>
            </a:r>
            <a:endParaRPr lang="en-US" altLang="zh-TW" sz="3600" b="1" dirty="0"/>
          </a:p>
          <a:p>
            <a:r>
              <a:rPr lang="zh-TW" altLang="en-US" sz="3600" b="1" dirty="0"/>
              <a:t>我们今生的使命是什么呢？活出神子的荣耀。</a:t>
            </a:r>
            <a:endParaRPr lang="en-US" altLang="zh-CN" sz="3600" b="1" dirty="0"/>
          </a:p>
          <a:p>
            <a:endParaRPr lang="zh-CN" altLang="en-US" sz="3600" b="1" dirty="0"/>
          </a:p>
          <a:p>
            <a:endParaRPr lang="en-US" altLang="zh-TW" sz="3600" b="1" dirty="0"/>
          </a:p>
        </p:txBody>
      </p:sp>
    </p:spTree>
    <p:extLst>
      <p:ext uri="{BB962C8B-B14F-4D97-AF65-F5344CB8AC3E}">
        <p14:creationId xmlns:p14="http://schemas.microsoft.com/office/powerpoint/2010/main" val="1600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752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宋体</vt:lpstr>
      <vt:lpstr>新細明體</vt:lpstr>
      <vt:lpstr>Arial</vt:lpstr>
      <vt:lpstr>Trebuchet MS</vt:lpstr>
      <vt:lpstr>柏林</vt:lpstr>
      <vt:lpstr>教会怎样才能让人看见基督？(二)</vt:lpstr>
      <vt:lpstr>教会怎样才能让人看见基督？(二)</vt:lpstr>
      <vt:lpstr>我们如何才能活出天国贵族的荣耀呢？</vt:lpstr>
      <vt:lpstr>我们如何才能活出天国贵族的荣耀呢？</vt:lpstr>
      <vt:lpstr>我们如何才能活出天国贵族的荣耀呢？</vt:lpstr>
      <vt:lpstr>我们如何才能活出天国贵族的荣耀呢？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教会怎样才能让人看见基督？(二)</dc:title>
  <dc:creator>sun kwong wong</dc:creator>
  <cp:lastModifiedBy>SL CHAN</cp:lastModifiedBy>
  <cp:revision>2</cp:revision>
  <dcterms:created xsi:type="dcterms:W3CDTF">2022-05-26T11:38:52Z</dcterms:created>
  <dcterms:modified xsi:type="dcterms:W3CDTF">2022-05-26T16:26:18Z</dcterms:modified>
</cp:coreProperties>
</file>