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20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86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731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224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970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552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64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84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85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33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27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90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81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00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18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86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87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079864"/>
            <a:ext cx="9802487" cy="58377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第八讲：做一个送光的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44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1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主问我：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教会里的应是一群什么人？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好人，罪人，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有道德的人，圣人，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有主同行的人，一群有光的人，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祂说：应是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送光者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如何才能成为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一个送光的人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99430"/>
            <a:ext cx="9802487" cy="551820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让人看到基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督就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在这里，才能成为「送光者」。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一切都在主的同在中。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「送光者」意思是：愿我们所到之处都能带下真理的光来，使凡见到你的人都感到盼望。阿们！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充满在这里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20836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主要建立一群怎样的人？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99430"/>
            <a:ext cx="9802487" cy="5518205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一群会发出耶稣生命之光的子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民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明之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神光同在。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耶稣对他们说：「光在你们中间还有不多的时候，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应当趁着有光行走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，免得黑暗临到你们；那在黑暗里行走的，不知道往何处去，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你们应当趁着有光，信从这光，使你们成为光明之子。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12:35-36)</a:t>
            </a:r>
          </a:p>
        </p:txBody>
      </p:sp>
    </p:spTree>
    <p:extLst>
      <p:ext uri="{BB962C8B-B14F-4D97-AF65-F5344CB8AC3E}">
        <p14:creationId xmlns:p14="http://schemas.microsoft.com/office/powerpoint/2010/main" val="342427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让我们成为「送光者」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99430"/>
            <a:ext cx="9802487" cy="55182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主要我们送什么光？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生命之光。</a:t>
            </a:r>
            <a:endParaRPr lang="zh-CN" altLang="en-US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太初有道，道与　神同在，道就是　神。 这道太初与　神同在。 万物是藉着他造的；凡被造的，没有一样不是藉着他造的。 生命在他里头，这生命就是人的光。 光照在黑暗里，黑暗却不接受光。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道成了肉身，住在我們中間，充充滿滿地有恩典，有真理；我們也見過他的榮光，正是父獨生子的榮光。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1:1-5,14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419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你在发出什么光？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99430"/>
            <a:ext cx="9802487" cy="551820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神仆人的光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精兵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神儿女的光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凡被神的灵引导的都是神的儿女。（罗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这是主耶稣为我们求得的地位。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有主同在的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8376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让我们成为「送光者」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550504"/>
            <a:ext cx="9802487" cy="5367131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我们靠什么去发光？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我们若是靠圣灵得生，就当靠圣灵行事。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5:25)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神的圣灵，神的能力，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要先进入神的光中才能发光。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呼求充满的生命。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「充满我」</a:t>
            </a:r>
          </a:p>
          <a:p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363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06125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今天你在发什么光？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733384"/>
            <a:ext cx="9802487" cy="468331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应如何成为发光体？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靠近主的宝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座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近主在光中自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在圣灵活水的光中（林后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16-18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「人若自洁，脱离卑贱的事，就必作贵重的器皿，成为圣洁，合乎主用，预备行各样的善事。」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提后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2:21)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「生命活水充满我」</a:t>
            </a:r>
          </a:p>
          <a:p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380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731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如何才能成为一个送光的人？</vt:lpstr>
      <vt:lpstr>主要建立一群怎样的人？</vt:lpstr>
      <vt:lpstr>让我们成为「送光者」</vt:lpstr>
      <vt:lpstr>你在发出什么光？</vt:lpstr>
      <vt:lpstr>让我们成为「送光者」</vt:lpstr>
      <vt:lpstr>今天你在发什么光？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4</cp:revision>
  <dcterms:created xsi:type="dcterms:W3CDTF">2022-07-07T10:35:17Z</dcterms:created>
  <dcterms:modified xsi:type="dcterms:W3CDTF">2022-07-07T18:08:50Z</dcterms:modified>
</cp:coreProperties>
</file>