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81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00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267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546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1434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089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185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20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03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1470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96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00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2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25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77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79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2022/6/24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09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50195" cy="5478449"/>
          </a:xfrm>
        </p:spPr>
        <p:txBody>
          <a:bodyPr>
            <a:normAutofit lnSpcReduction="10000"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第六讲：成为光明的子女 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众光之父与你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「神就是光，在祂毫无黑暗。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1:5)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为何要成为光明的子女？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牧师说：「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我愿意奉献自己事奉主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。」牧师考问他的信德。他竟愿献上房屋、愿意献上车、但却不愿意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献上一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双鞋。真奇怪？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原因是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他还没有屋、没有车、但却有两双鞋。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哈哈！为何会这样，是种孤儿心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态，想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要保护自己所有的。他对神没有信任。</a:t>
            </a:r>
          </a:p>
          <a:p>
            <a:endParaRPr lang="zh-CN" altLang="en-US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 fontScale="90000"/>
          </a:bodyPr>
          <a:lstStyle/>
          <a:p>
            <a:r>
              <a:rPr lang="zh-CN" altLang="en-US" sz="4400" b="1" dirty="0">
                <a:latin typeface="+mj-ea"/>
              </a:rPr>
              <a:t>为何要成为光明的子女？</a:t>
            </a:r>
            <a:r>
              <a:rPr lang="zh-TW" altLang="en-US" sz="4400" b="1" dirty="0">
                <a:latin typeface="FZYaoTi" panose="02010601030101010101" pitchFamily="2" charset="-122"/>
                <a:ea typeface="FZYaoTi" panose="02010601030101010101" pitchFamily="2" charset="-122"/>
              </a:rPr>
              <a:t>胜过孤儿的心</a:t>
            </a:r>
            <a:endParaRPr lang="zh-CN" altLang="en-US" sz="4400" b="1" dirty="0"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510749"/>
            <a:ext cx="9214089" cy="5168348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ea typeface="標楷體" panose="03000509000000000000" pitchFamily="65" charset="-120"/>
              </a:rPr>
              <a:t>其实，愿意与不愿意献上所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有</a:t>
            </a:r>
            <a:r>
              <a:rPr lang="zh-TW" altLang="en-US" sz="3600" b="1" dirty="0" smtClean="0"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都</a:t>
            </a:r>
            <a:r>
              <a:rPr lang="zh-CN" altLang="en-US" sz="3600" b="1" dirty="0">
                <a:ea typeface="標楷體" panose="03000509000000000000" pitchFamily="65" charset="-120"/>
              </a:rPr>
              <a:t>在乎我们有多经历主的爱。爱主不是勉强而来的。神也不要律法式或教条式的顺服，更不喜欢交易式的顺服。祂要的是真心。祂期望的是以爱还爱，感恩报恩的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是</a:t>
            </a:r>
            <a:r>
              <a:rPr lang="zh-CN" altLang="en-US" sz="3600" b="1" dirty="0">
                <a:ea typeface="標楷體" panose="03000509000000000000" pitchFamily="65" charset="-120"/>
              </a:rPr>
              <a:t>成为神家里的人之关系。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一位老师说：「神末后不用雇工，只用儿子。」唯有儿子才会超过要求的去体贴父亲的心。这才是爱主的真义呢！</a:t>
            </a:r>
            <a:r>
              <a:rPr lang="zh-CN" altLang="en-US" sz="3600" b="1" dirty="0">
                <a:ea typeface="標楷體" panose="03000509000000000000" pitchFamily="65" charset="-120"/>
              </a:rPr>
              <a:t>神末后</a:t>
            </a:r>
            <a:r>
              <a:rPr lang="zh-CN" altLang="en-US" sz="3600" b="1" dirty="0">
                <a:ea typeface="標楷體" panose="03000509000000000000" pitchFamily="65" charset="-120"/>
              </a:rPr>
              <a:t>要真儿子服事祂。</a:t>
            </a:r>
            <a:r>
              <a:rPr lang="en-US" altLang="zh-CN" sz="3600" b="1" dirty="0"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ea typeface="標楷體" panose="03000509000000000000" pitchFamily="65" charset="-120"/>
              </a:rPr>
              <a:t>主，求你来恢复</a:t>
            </a:r>
            <a:r>
              <a:rPr lang="en-US" altLang="zh-CN" sz="3600" b="1" dirty="0">
                <a:ea typeface="標楷體" panose="03000509000000000000" pitchFamily="65" charset="-120"/>
              </a:rPr>
              <a:t>】</a:t>
            </a:r>
            <a:endParaRPr lang="zh-CN" altLang="en-US" sz="3600" b="1" dirty="0"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1657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为何要成为光明的子女？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1510749"/>
            <a:ext cx="9581321" cy="5168348"/>
          </a:xfrm>
        </p:spPr>
        <p:txBody>
          <a:bodyPr>
            <a:normAutofit fontScale="92500"/>
          </a:bodyPr>
          <a:lstStyle/>
          <a:p>
            <a:r>
              <a:rPr lang="zh-CN" altLang="en-US" sz="3600" b="1" dirty="0">
                <a:ea typeface="標楷體" panose="03000509000000000000" pitchFamily="65" charset="-120"/>
              </a:rPr>
              <a:t>末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黑暗的日子中，怎样的生命是值得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付代价去获得？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充满阳光的生命、人见人爱、充满正能量、见到就舒服、能成为别人祝福的生命、常能反败为胜的生命。简单来说，是能「发光的生命」。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什么是能发光的生命呢？「光明之子」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给人的感觉很平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靜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温暖、很轻松、没有愁烦，从内心流露出一种自信、平安和喜乐，你会被他感染。</a:t>
            </a: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652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+mj-ea"/>
              </a:rPr>
              <a:t>如何才能活出「光明之子」的生命？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510749"/>
            <a:ext cx="9214089" cy="516834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「光明之子」生命的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特征：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「光明之子」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有信、有望、有爱的生命。充满信心「永远进取」、常存盼望「永不言败」、能活出爱「永远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包容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什么是高能量充满爱的生命呢？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生活中有三种不同生命能量的人在你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能量比你高的人会：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理解你、包容你、守护你、扶持你、成就你。</a:t>
            </a:r>
          </a:p>
          <a:p>
            <a:endParaRPr lang="zh-CN" altLang="en-US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3731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+mj-ea"/>
              </a:rPr>
              <a:t>如何才能活出「光明之子」的生命？</a:t>
            </a:r>
            <a:endParaRPr lang="zh-CN" altLang="en-US" sz="4400" b="1" dirty="0"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670" y="1311966"/>
            <a:ext cx="9444678" cy="5347251"/>
          </a:xfrm>
        </p:spPr>
        <p:txBody>
          <a:bodyPr>
            <a:normAutofit lnSpcReduction="10000"/>
          </a:bodyPr>
          <a:lstStyle/>
          <a:p>
            <a:r>
              <a:rPr lang="en-US" altLang="zh-CN" sz="3600" b="1" dirty="0"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ea typeface="標楷體" panose="03000509000000000000" pitchFamily="65" charset="-120"/>
              </a:rPr>
              <a:t>能量同频的人会：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喜欢你、肯定你、欣赏你、陪伴你、珍惜你。</a:t>
            </a:r>
          </a:p>
          <a:p>
            <a:r>
              <a:rPr lang="en-US" altLang="zh-CN" sz="3600" b="1" dirty="0"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ea typeface="標楷體" panose="03000509000000000000" pitchFamily="65" charset="-120"/>
              </a:rPr>
              <a:t>能量比你低的人会：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怀疑你、否定你、评判你、嫉妒你、攻击你。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所以不必理会别人的否定和不理解，他只是和你所站的高度和纬度不一样而已，相信自己的感觉！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因此，要与那些同能量和更高能量一起，你会活得轻松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些</a:t>
            </a:r>
            <a:r>
              <a:rPr lang="zh-TW" altLang="en-US" sz="3600" b="1" dirty="0" smtClean="0"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成</a:t>
            </a:r>
            <a:r>
              <a:rPr lang="zh-CN" altLang="en-US" sz="3600" b="1" dirty="0">
                <a:ea typeface="標楷體" panose="03000509000000000000" pitchFamily="65" charset="-120"/>
              </a:rPr>
              <a:t>功在望。</a:t>
            </a: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427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+mj-ea"/>
              </a:rPr>
              <a:t>如何获得这种「能发光的生命」呢？</a:t>
            </a:r>
            <a:endParaRPr lang="zh-CN" altLang="en-US" sz="4400" b="1" dirty="0"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22" y="1439187"/>
            <a:ext cx="9444678" cy="534725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b="1" dirty="0">
                <a:ea typeface="標楷體" panose="03000509000000000000" pitchFamily="65" charset="-120"/>
              </a:rPr>
              <a:t>是外在的成功和顺利造成的吗？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不是，是从内心所发的。是天上所赐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的</a:t>
            </a:r>
            <a:r>
              <a:rPr lang="zh-TW" altLang="en-US" sz="3600" b="1" dirty="0"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ea typeface="標楷體" panose="03000509000000000000" pitchFamily="65" charset="-120"/>
              </a:rPr>
              <a:t>从</a:t>
            </a:r>
            <a:r>
              <a:rPr lang="zh-CN" altLang="en-US" sz="3600" b="1" dirty="0">
                <a:ea typeface="標楷體" panose="03000509000000000000" pitchFamily="65" charset="-120"/>
              </a:rPr>
              <a:t>光之父那里求来的。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「我亲爱的弟兄们，不要看错了。各样美善的恩赐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属天能力</a:t>
            </a:r>
            <a:r>
              <a:rPr lang="en-US" altLang="zh-CN" sz="3600" b="1" dirty="0"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ea typeface="標楷體" panose="03000509000000000000" pitchFamily="65" charset="-120"/>
              </a:rPr>
              <a:t>，和各样全备的赏赐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属天恩典</a:t>
            </a:r>
            <a:r>
              <a:rPr lang="en-US" altLang="zh-CN" sz="3600" b="1" dirty="0"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ea typeface="標楷體" panose="03000509000000000000" pitchFamily="65" charset="-120"/>
              </a:rPr>
              <a:t>，都是从上头来的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天上来的</a:t>
            </a:r>
            <a:r>
              <a:rPr lang="en-US" altLang="zh-CN" sz="3600" b="1" dirty="0"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ea typeface="標楷體" panose="03000509000000000000" pitchFamily="65" charset="-120"/>
              </a:rPr>
              <a:t>，从众光之父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父神</a:t>
            </a:r>
            <a:r>
              <a:rPr lang="en-US" altLang="zh-CN" sz="3600" b="1" dirty="0"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ea typeface="標楷體" panose="03000509000000000000" pitchFamily="65" charset="-120"/>
              </a:rPr>
              <a:t>那里降下来的；在他并没有改变，也没有转动的影儿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指日晷的刻度</a:t>
            </a:r>
            <a:r>
              <a:rPr lang="en-US" altLang="zh-CN" sz="3600" b="1" dirty="0"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ea typeface="標楷體" panose="03000509000000000000" pitchFamily="65" charset="-120"/>
              </a:rPr>
              <a:t>。」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雅各书</a:t>
            </a:r>
            <a:r>
              <a:rPr lang="en-US" altLang="zh-CN" sz="3600" b="1" dirty="0">
                <a:ea typeface="標楷體" panose="03000509000000000000" pitchFamily="65" charset="-120"/>
              </a:rPr>
              <a:t>1:16-17)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因为祂不改变，所以你要以祂不变的爱去面对一切生命中的常变。</a:t>
            </a:r>
            <a:r>
              <a:rPr lang="en-US" altLang="zh-CN" sz="3600" b="1" dirty="0"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ea typeface="標楷體" panose="03000509000000000000" pitchFamily="65" charset="-120"/>
              </a:rPr>
              <a:t>主的恩典乃是一生之久</a:t>
            </a:r>
            <a:r>
              <a:rPr lang="en-US" altLang="zh-CN" sz="3600" b="1" dirty="0">
                <a:ea typeface="標楷體" panose="03000509000000000000" pitchFamily="65" charset="-120"/>
              </a:rPr>
              <a:t>】</a:t>
            </a:r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6111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379012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+mj-ea"/>
              </a:rPr>
              <a:t>如何才能维持这种发光的生命？</a:t>
            </a:r>
            <a:endParaRPr lang="zh-CN" altLang="en-US" sz="4400" b="1" dirty="0"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22" y="1439187"/>
            <a:ext cx="9444678" cy="5347251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ea typeface="標楷體" panose="03000509000000000000" pitchFamily="65" charset="-120"/>
              </a:rPr>
              <a:t>与主同行在光中。来就光！</a:t>
            </a:r>
          </a:p>
          <a:p>
            <a:r>
              <a:rPr lang="zh-CN" altLang="en-US" sz="3600" b="1" dirty="0">
                <a:ea typeface="標楷體" panose="03000509000000000000" pitchFamily="65" charset="-120"/>
              </a:rPr>
              <a:t>「神就是光，在祂毫无黑暗。</a:t>
            </a:r>
            <a:r>
              <a:rPr lang="en-US" altLang="zh-CN" sz="3600" b="1" dirty="0">
                <a:ea typeface="標楷體" panose="03000509000000000000" pitchFamily="65" charset="-120"/>
              </a:rPr>
              <a:t>…</a:t>
            </a:r>
            <a:r>
              <a:rPr lang="zh-CN" altLang="en-US" sz="3600" b="1" dirty="0">
                <a:ea typeface="標楷體" panose="03000509000000000000" pitchFamily="65" charset="-120"/>
              </a:rPr>
              <a:t>我们若在光明中行，如同神在光明中，就彼此相交；他儿子耶稣的血，也洗净我们一切的罪。」</a:t>
            </a:r>
            <a:r>
              <a:rPr lang="en-US" altLang="zh-CN" sz="3600" b="1" dirty="0"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ea typeface="標楷體" panose="03000509000000000000" pitchFamily="65" charset="-120"/>
              </a:rPr>
              <a:t>约翰一书</a:t>
            </a:r>
            <a:r>
              <a:rPr lang="en-US" altLang="zh-CN" sz="3600" b="1" dirty="0">
                <a:ea typeface="標楷體" panose="03000509000000000000" pitchFamily="65" charset="-120"/>
              </a:rPr>
              <a:t>1:5-7)</a:t>
            </a:r>
          </a:p>
          <a:p>
            <a:r>
              <a:rPr lang="en-US" altLang="zh-CN" sz="3600" b="1" dirty="0"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ea typeface="標楷體" panose="03000509000000000000" pitchFamily="65" charset="-120"/>
              </a:rPr>
              <a:t>主啊！我到你面前。</a:t>
            </a:r>
            <a:r>
              <a:rPr lang="en-US" altLang="zh-CN" sz="3600" b="1" dirty="0"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50322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1125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方正姚体</vt:lpstr>
      <vt:lpstr>方正姚体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为何要成为光明的子女？胜过孤儿的心</vt:lpstr>
      <vt:lpstr>为何要成为光明的子女？</vt:lpstr>
      <vt:lpstr>如何才能活出「光明之子」的生命？</vt:lpstr>
      <vt:lpstr>如何才能活出「光明之子」的生命？</vt:lpstr>
      <vt:lpstr>如何获得这种「能发光的生命」呢？</vt:lpstr>
      <vt:lpstr>如何才能维持这种发光的生命？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4</cp:revision>
  <dcterms:created xsi:type="dcterms:W3CDTF">2022-06-23T11:02:17Z</dcterms:created>
  <dcterms:modified xsi:type="dcterms:W3CDTF">2022-06-24T12:52:09Z</dcterms:modified>
</cp:coreProperties>
</file>