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78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17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0259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507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5082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354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836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11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64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58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19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48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676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15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89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62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2022/8/5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23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教会怎样才能让人看见基督？</a:t>
            </a:r>
            <a:r>
              <a:rPr lang="en-US" altLang="zh-CN" sz="4400" b="1" dirty="0"/>
              <a:t>(</a:t>
            </a:r>
            <a:r>
              <a:rPr lang="zh-TW" altLang="en-US" sz="4400" b="1" dirty="0"/>
              <a:t>十一</a:t>
            </a:r>
            <a:r>
              <a:rPr lang="en-US" altLang="zh-CN" sz="4400" b="1" dirty="0"/>
              <a:t>)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670" y="1025718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与光同行的教会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孩子啊！你要称为至高者的先知，因为你要行在主的前面；预备他的道路，叫他的百姓因罪得赦，就知道救恩。因我们神怜悯的心肠，叫清晨的日光，从高天临到我们，要照亮坐在黑暗中、死荫里的人，把我们的脚，引到平安的路上。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1:76-79)</a:t>
            </a: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与光同行：被光转化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13" y="1093304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主就是那灵，主的灵在哪里，那里就得以自由。我们众人既然敞着脸，得以看见主的荣光，好像从镜子里返照，就变成主的形状；荣上加荣，如同从主的灵变成的。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林后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3:16-18)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这光在外面还是里面？在外面。你要等候在光中才能得着光和被转化。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我全心荣耀你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524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与光同行的教会：活在光中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13" y="1093304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与光同行，你要发光。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与光同行，你要就光。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与光同行，要被光转化。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活出被改变的生命，被改变的关系。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要发光，要留在光中，要跟着光走，要与光同行。因为有大光在外面。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主的圣灵愿你停留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874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介绍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-10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月的课程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13" y="1093304"/>
            <a:ext cx="10128490" cy="568518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讲题：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为神作一个聆听的人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经训：「主啊请说！仆人敬听。」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主旨：学习聆听神的声音和分辨祂的心意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逢周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00-21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（北京时间）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在任何的处境中，要凭信心做带下祝福的人，使人得益处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这样的人将像约瑟一样在最黑暗的地方仍能发光。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每一天的祷告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285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487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FZYaoTi</vt:lpstr>
      <vt:lpstr>微軟正黑體</vt:lpstr>
      <vt:lpstr>標楷體</vt:lpstr>
      <vt:lpstr>Arial</vt:lpstr>
      <vt:lpstr>Trebuchet MS</vt:lpstr>
      <vt:lpstr>Wingdings 3</vt:lpstr>
      <vt:lpstr>多面向</vt:lpstr>
      <vt:lpstr>教会怎样才能让人看见基督？(十一)</vt:lpstr>
      <vt:lpstr>与光同行：被光转化</vt:lpstr>
      <vt:lpstr>与光同行的教会：活在光中</vt:lpstr>
      <vt:lpstr>介绍8月-10月的课程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教会怎样才能让人看见基督？(十一)</dc:title>
  <dc:creator>sun kwong wong</dc:creator>
  <cp:lastModifiedBy>SL CHAN</cp:lastModifiedBy>
  <cp:revision>2</cp:revision>
  <dcterms:created xsi:type="dcterms:W3CDTF">2022-08-04T10:44:46Z</dcterms:created>
  <dcterms:modified xsi:type="dcterms:W3CDTF">2022-08-04T17:02:55Z</dcterms:modified>
</cp:coreProperties>
</file>