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1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8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1085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496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0046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7092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9830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36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763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2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81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103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23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42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8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92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8A34-3479-4569-8449-8412342D6F8F}" type="datetimeFigureOut">
              <a:rPr lang="zh-TW" altLang="en-US" smtClean="0"/>
              <a:t>2022/7/29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10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总题：教会怎样才能让人看见基督？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第十讲：光明的子女之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生命蓝图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「你们是世上的光，城造在山上是不能隐藏的；人点灯，不放在斗底下，是放在灯台上，就照亮一家的人，你们的光也当这样照在人前，叫他们看见你们的好行为，便将荣耀归给你们在天上的父。」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5:14-16)</a:t>
            </a:r>
          </a:p>
          <a:p>
            <a:pPr marL="0" indent="0">
              <a:buNone/>
            </a:pP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9237944" cy="1141012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光明的子女三幅生命蓝图：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光明的子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女三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幅生命蓝图：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你们是世上的光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如何发光？发什么光？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黑夜的山城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灯台上的光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好行为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794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9237944" cy="11410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黑夜的山城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成为黑夜明灯</a:t>
            </a:r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黑夜的山城为何不能隐藏？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成为黑夜明灯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成为指引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但今天我们就很喜欢隐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藏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愿作别人生命的指引和榜样。</a:t>
            </a:r>
          </a:p>
          <a:p>
            <a:pPr marL="0" indent="0">
              <a:buNone/>
            </a:pP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011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9237944" cy="11410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灯台上的光，家人生命的光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灯应放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高或低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受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保护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还是起来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，或是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为家人燃烧着自己呢？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红番区牧师的感言：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生命难得有重要的时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刻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，何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况有神为我预备的事奉机会，就让生命的蜡蠋两头燃点吧！只要在人有需要的时候发出它的光和热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，纵然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短暂又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何妨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794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9237944" cy="11410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好行为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的人，荣耀归给天父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这里提到的是什么好行为？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为何要做在人前？这不是虚假吗？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这好行为是灵修、读经、祷告、聚会、传福音这些宗教行为吗？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那究竟是什么好行为？可以使见到的人把荣耀归给在天上的父呢？</a:t>
            </a:r>
          </a:p>
        </p:txBody>
      </p:sp>
    </p:spTree>
    <p:extLst>
      <p:ext uri="{BB962C8B-B14F-4D97-AF65-F5344CB8AC3E}">
        <p14:creationId xmlns:p14="http://schemas.microsoft.com/office/powerpoint/2010/main" val="283493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9237944" cy="11410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好行为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的人，荣耀归给天父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为何要这样要求。因为真正的爱心是要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牺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牲的，是需要信心作前题。有信心的人才会有利他行为。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对女儿说「分享和牺牲」不同。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有信心才会有爱心故事：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一个在灾区忍心看着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伴饿死的人。第二天发现了大量食物。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他很后悔！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082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9237944" cy="1141012"/>
          </a:xfrm>
        </p:spPr>
        <p:txBody>
          <a:bodyPr>
            <a:normAutofit/>
          </a:bodyPr>
          <a:lstStyle/>
          <a:p>
            <a:pPr algn="ctr"/>
            <a:r>
              <a:rPr lang="zh-CN" altLang="en-US" sz="4400" b="1" dirty="0"/>
              <a:t>光明的子女三幅生命</a:t>
            </a:r>
            <a:r>
              <a:rPr lang="zh-CN" altLang="en-US" sz="4400" b="1" dirty="0" smtClean="0"/>
              <a:t>蓝图总</a:t>
            </a:r>
            <a:r>
              <a:rPr lang="zh-TW" altLang="en-US" sz="4400" b="1" dirty="0" smtClean="0">
                <a:latin typeface="FZYaoTi" panose="02010601030101010101" pitchFamily="2" charset="-122"/>
                <a:ea typeface="FZYaoTi" panose="02010601030101010101" pitchFamily="2" charset="-122"/>
              </a:rPr>
              <a:t>结</a:t>
            </a:r>
            <a:r>
              <a:rPr lang="zh-CN" altLang="en-US" sz="4400" b="1" dirty="0">
                <a:latin typeface="FZYaoTi" panose="02010601030101010101" pitchFamily="2" charset="-122"/>
                <a:ea typeface="FZYaoTi" panose="02010601030101010101" pitchFamily="2" charset="-122"/>
              </a:rPr>
              <a:t>：</a:t>
            </a:r>
            <a:endParaRPr lang="zh-TW" altLang="en-US" sz="4400" b="1" dirty="0"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733311" cy="5685183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要在黑暗世界中做一座带来方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的城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要在家中表现出该有的生命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之光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求更高的社会地位和影响力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带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家人安慰和盼望。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要活出基督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舍己侍人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的爱，使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荣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耀归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给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在天上的父。</a:t>
            </a:r>
          </a:p>
        </p:txBody>
      </p:sp>
    </p:spTree>
    <p:extLst>
      <p:ext uri="{BB962C8B-B14F-4D97-AF65-F5344CB8AC3E}">
        <p14:creationId xmlns:p14="http://schemas.microsoft.com/office/powerpoint/2010/main" val="306342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696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方正姚体</vt:lpstr>
      <vt:lpstr>方正姚体</vt:lpstr>
      <vt:lpstr>微軟正黑體</vt:lpstr>
      <vt:lpstr>標楷體</vt:lpstr>
      <vt:lpstr>Arial</vt:lpstr>
      <vt:lpstr>Trebuchet MS</vt:lpstr>
      <vt:lpstr>Wingdings 3</vt:lpstr>
      <vt:lpstr>多面向</vt:lpstr>
      <vt:lpstr>总题：教会怎样才能让人看见基督？</vt:lpstr>
      <vt:lpstr>光明的子女三幅生命蓝图：</vt:lpstr>
      <vt:lpstr>1. 黑夜的山城，成为黑夜明灯</vt:lpstr>
      <vt:lpstr>2. 灯台上的光，家人生命的光</vt:lpstr>
      <vt:lpstr>3. 好行为的人，荣耀归给天父</vt:lpstr>
      <vt:lpstr>3. 好行为的人，荣耀归给天父</vt:lpstr>
      <vt:lpstr>光明的子女三幅生命蓝图总结：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总题：教会怎样才能让人看见基督？</dc:title>
  <dc:creator>sun kwong wong</dc:creator>
  <cp:lastModifiedBy>SL CHAN</cp:lastModifiedBy>
  <cp:revision>5</cp:revision>
  <dcterms:created xsi:type="dcterms:W3CDTF">2022-07-28T11:07:26Z</dcterms:created>
  <dcterms:modified xsi:type="dcterms:W3CDTF">2022-07-28T17:43:17Z</dcterms:modified>
</cp:coreProperties>
</file>