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1259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134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9807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40197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3702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956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978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9612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7698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3738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1124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212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567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0F2BD4BE-5FB7-4097-87BC-7FD7325DE67A}" type="datetimeFigureOut">
              <a:rPr lang="zh-TW" altLang="en-US" smtClean="0"/>
              <a:t>2022/6/10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548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F2BD4BE-5FB7-4097-87BC-7FD7325DE67A}" type="datetimeFigureOut">
              <a:rPr lang="zh-TW" altLang="en-US" smtClean="0"/>
              <a:t>2022/6/10</a:t>
            </a:fld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50886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4700930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总题：教会怎样才能让人看见基督</a:t>
            </a:r>
            <a:r>
              <a:rPr lang="zh-CN" altLang="en-US" dirty="0" smtClean="0"/>
              <a:t>？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sz="4000" b="1" dirty="0" smtClean="0"/>
              <a:t>第</a:t>
            </a:r>
            <a:r>
              <a:rPr lang="zh-TW" altLang="en-US" sz="4000" b="1" dirty="0"/>
              <a:t>四</a:t>
            </a:r>
            <a:r>
              <a:rPr lang="zh-CN" altLang="en-US" sz="4000" b="1" dirty="0"/>
              <a:t>讲</a:t>
            </a:r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1566" y="182880"/>
            <a:ext cx="6740434" cy="6512560"/>
          </a:xfrm>
          <a:effectLst/>
        </p:spPr>
        <p:txBody>
          <a:bodyPr>
            <a:normAutofit lnSpcReduction="10000"/>
          </a:bodyPr>
          <a:lstStyle/>
          <a:p>
            <a:r>
              <a:rPr lang="zh-TW" altLang="en-US" sz="3600" b="1" dirty="0"/>
              <a:t>我们是</a:t>
            </a:r>
            <a:r>
              <a:rPr lang="zh-CN" altLang="en-US" sz="3600" b="1" dirty="0"/>
              <a:t>天上的国</a:t>
            </a:r>
            <a:r>
              <a:rPr lang="zh-CN" altLang="en-US" sz="3600" b="1" dirty="0" smtClean="0"/>
              <a:t>民 </a:t>
            </a:r>
            <a:r>
              <a:rPr lang="en-US" altLang="zh-CN" sz="3600" b="1" dirty="0" smtClean="0"/>
              <a:t>(</a:t>
            </a:r>
            <a:r>
              <a:rPr lang="zh-TW" altLang="en-US" sz="3600" b="1" dirty="0"/>
              <a:t>三</a:t>
            </a:r>
            <a:r>
              <a:rPr lang="en-US" altLang="zh-TW" sz="3600" b="1" dirty="0" smtClean="0"/>
              <a:t>)          </a:t>
            </a:r>
            <a:r>
              <a:rPr lang="en-US" altLang="zh-TW" sz="3600" b="1" dirty="0" smtClean="0"/>
              <a:t>  </a:t>
            </a:r>
          </a:p>
          <a:p>
            <a:r>
              <a:rPr lang="zh-CN" altLang="en-US" sz="3600" b="1" dirty="0" smtClean="0"/>
              <a:t>第</a:t>
            </a:r>
            <a:r>
              <a:rPr lang="zh-CN" altLang="en-US" sz="3600" b="1" dirty="0"/>
              <a:t>三种形态</a:t>
            </a:r>
            <a:r>
              <a:rPr lang="en-US" altLang="zh-CN" sz="3600" b="1" dirty="0"/>
              <a:t>--</a:t>
            </a:r>
            <a:r>
              <a:rPr lang="zh-CN" altLang="en-US" sz="3600" b="1" dirty="0"/>
              <a:t>天国</a:t>
            </a:r>
            <a:r>
              <a:rPr lang="zh-TW" altLang="en-US" sz="3600" b="1" dirty="0"/>
              <a:t>的</a:t>
            </a:r>
            <a:r>
              <a:rPr lang="zh-CN" altLang="en-US" sz="3600" b="1" dirty="0"/>
              <a:t>精兵</a:t>
            </a:r>
          </a:p>
          <a:p>
            <a:pPr marL="0" indent="0">
              <a:buNone/>
            </a:pPr>
            <a:endParaRPr lang="zh-CN" altLang="en-US" sz="3600" b="1" dirty="0"/>
          </a:p>
          <a:p>
            <a:r>
              <a:rPr lang="zh-TW" altLang="en-US" sz="3600" b="1" dirty="0"/>
              <a:t>末</a:t>
            </a:r>
            <a:r>
              <a:rPr lang="zh-CN" altLang="en-US" sz="3600" b="1" dirty="0" smtClean="0"/>
              <a:t>世</a:t>
            </a:r>
            <a:r>
              <a:rPr lang="zh-CN" altLang="en-US" sz="3600" b="1" dirty="0"/>
              <a:t>的教会如何能让人看</a:t>
            </a:r>
            <a:r>
              <a:rPr lang="zh-CN" altLang="en-US" sz="3600" b="1" dirty="0" smtClean="0"/>
              <a:t>到</a:t>
            </a:r>
            <a:endParaRPr lang="en-US" altLang="zh-CN" sz="3600" b="1" dirty="0" smtClean="0"/>
          </a:p>
          <a:p>
            <a:pPr marL="0" indent="0">
              <a:buNone/>
            </a:pPr>
            <a:r>
              <a:rPr lang="en-US" altLang="zh-CN" sz="3600" b="1" dirty="0"/>
              <a:t> </a:t>
            </a:r>
            <a:r>
              <a:rPr lang="en-US" altLang="zh-CN" sz="3600" b="1" dirty="0" smtClean="0"/>
              <a:t>  </a:t>
            </a:r>
            <a:r>
              <a:rPr lang="zh-CN" altLang="en-US" sz="3600" b="1" dirty="0" smtClean="0"/>
              <a:t>基</a:t>
            </a:r>
            <a:r>
              <a:rPr lang="zh-CN" altLang="en-US" sz="3600" b="1" dirty="0"/>
              <a:t>督？</a:t>
            </a:r>
          </a:p>
          <a:p>
            <a:r>
              <a:rPr lang="zh-CN" altLang="en-US" sz="3600" b="1" dirty="0"/>
              <a:t>我们是天上的国民的三种形态：</a:t>
            </a:r>
          </a:p>
          <a:p>
            <a:r>
              <a:rPr lang="en-US" altLang="zh-CN" sz="3600" b="1" dirty="0"/>
              <a:t>1. </a:t>
            </a:r>
            <a:r>
              <a:rPr lang="zh-CN" altLang="en-US" sz="3600" b="1" dirty="0"/>
              <a:t>我们是天国的贵族</a:t>
            </a:r>
          </a:p>
          <a:p>
            <a:r>
              <a:rPr lang="en-US" altLang="zh-CN" sz="3600" b="1" dirty="0"/>
              <a:t>2. </a:t>
            </a:r>
            <a:r>
              <a:rPr lang="zh-CN" altLang="en-US" sz="3600" b="1" dirty="0"/>
              <a:t>我们是天国的公民</a:t>
            </a:r>
          </a:p>
          <a:p>
            <a:r>
              <a:rPr lang="en-US" altLang="zh-CN" sz="3600" b="1" dirty="0"/>
              <a:t>3. </a:t>
            </a:r>
            <a:r>
              <a:rPr lang="zh-CN" altLang="en-US" sz="3600" b="1" dirty="0"/>
              <a:t>我们是天国的精兵</a:t>
            </a:r>
          </a:p>
          <a:p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488748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850519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这些</a:t>
            </a:r>
            <a:r>
              <a:rPr lang="zh-TW" altLang="en-US" dirty="0"/>
              <a:t>人</a:t>
            </a:r>
            <a:r>
              <a:rPr lang="zh-CN" altLang="en-US" dirty="0"/>
              <a:t>都</a:t>
            </a:r>
            <a:r>
              <a:rPr lang="zh-TW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是</a:t>
            </a:r>
            <a:r>
              <a:rPr lang="zh-CN" altLang="en-US" dirty="0"/>
              <a:t>闪耀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在历</a:t>
            </a:r>
            <a:r>
              <a:rPr lang="zh-TW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史</a:t>
            </a:r>
            <a:r>
              <a:rPr lang="zh-CN" altLang="en-US" dirty="0"/>
              <a:t>舞台上的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天国精兵。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TW" altLang="en-US" dirty="0">
                <a:solidFill>
                  <a:srgbClr val="FFC000"/>
                </a:solidFill>
              </a:rPr>
              <a:t>他们本是世界</a:t>
            </a:r>
            <a:r>
              <a:rPr lang="en-US" altLang="zh-TW" dirty="0">
                <a:solidFill>
                  <a:srgbClr val="FFC000"/>
                </a:solidFill>
              </a:rPr>
              <a:t/>
            </a:r>
            <a:br>
              <a:rPr lang="en-US" altLang="zh-TW" dirty="0">
                <a:solidFill>
                  <a:srgbClr val="FFC000"/>
                </a:solidFill>
              </a:rPr>
            </a:br>
            <a:r>
              <a:rPr lang="zh-TW" altLang="en-US" dirty="0">
                <a:solidFill>
                  <a:srgbClr val="FFC000"/>
                </a:solidFill>
              </a:rPr>
              <a:t>不配有的人。</a:t>
            </a:r>
            <a:endParaRPr lang="zh-TW" altLang="en-US" dirty="0">
              <a:solidFill>
                <a:srgbClr val="FFC000"/>
              </a:solidFill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1329" y="182880"/>
            <a:ext cx="6439232" cy="6675120"/>
          </a:xfrm>
          <a:effectLst/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+mn-ea"/>
              </a:rPr>
              <a:t>菲律宾总统艾</a:t>
            </a:r>
            <a:r>
              <a:rPr lang="zh-TW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奎</a:t>
            </a:r>
            <a:r>
              <a:rPr lang="zh-CN" altLang="en-US" sz="3200" b="1" dirty="0">
                <a:latin typeface="+mn-ea"/>
              </a:rPr>
              <a:t>诺夫人的先生</a:t>
            </a:r>
            <a:endParaRPr lang="en-US" altLang="zh-CN" sz="3200" b="1" dirty="0">
              <a:latin typeface="+mn-ea"/>
            </a:endParaRPr>
          </a:p>
          <a:p>
            <a:r>
              <a:rPr lang="en-US" altLang="zh-TW" sz="3200" b="1" dirty="0"/>
              <a:t>“</a:t>
            </a:r>
            <a:r>
              <a:rPr lang="zh-TW" altLang="en-US" sz="3200" b="1" dirty="0"/>
              <a:t>艾奎诺二世</a:t>
            </a:r>
            <a:r>
              <a:rPr lang="en-US" altLang="zh-TW" sz="3200" b="1" dirty="0"/>
              <a:t>”</a:t>
            </a:r>
            <a:r>
              <a:rPr lang="zh-TW" altLang="en-US" sz="3200" b="1" dirty="0"/>
              <a:t>是流亡美国的反对党领袖。</a:t>
            </a:r>
            <a:endParaRPr lang="zh-CN" altLang="en-US" sz="3200" b="1" dirty="0"/>
          </a:p>
          <a:p>
            <a:r>
              <a:rPr lang="zh-CN" altLang="en-US" sz="3200" b="1" dirty="0"/>
              <a:t>他从美国冒生命危险回国参选总统，要推反马可斯总统的贪污腐败政府。</a:t>
            </a:r>
          </a:p>
          <a:p>
            <a:r>
              <a:rPr lang="en-US" altLang="zh-CN" sz="3200" b="1" dirty="0" smtClean="0"/>
              <a:t>1983</a:t>
            </a:r>
            <a:r>
              <a:rPr lang="zh-CN" altLang="en-US" sz="3200" b="1" dirty="0"/>
              <a:t>年，他</a:t>
            </a:r>
            <a:r>
              <a:rPr lang="zh-CN" altLang="en-US" sz="3200" b="1" dirty="0"/>
              <a:t>在全世界的镜头下</a:t>
            </a:r>
            <a:r>
              <a:rPr lang="zh-CN" altLang="en-US" sz="3200" b="1" dirty="0" smtClean="0"/>
              <a:t>，踏</a:t>
            </a:r>
            <a:r>
              <a:rPr lang="zh-CN" altLang="en-US" sz="3200" b="1" dirty="0"/>
              <a:t>出机仓，就给人从后开鎗</a:t>
            </a:r>
            <a:r>
              <a:rPr lang="zh-TW" altLang="en-US" sz="3200" b="1" dirty="0"/>
              <a:t>打中头部</a:t>
            </a:r>
            <a:r>
              <a:rPr lang="zh-CN" altLang="en-US" sz="3200" b="1" dirty="0"/>
              <a:t>，沿着楼梯倒</a:t>
            </a:r>
            <a:r>
              <a:rPr lang="zh-TW" altLang="en-US" sz="3200" b="1" dirty="0"/>
              <a:t>卧</a:t>
            </a:r>
            <a:r>
              <a:rPr lang="zh-CN" altLang="en-US" sz="3200" b="1" dirty="0"/>
              <a:t>在所爱的国家</a:t>
            </a:r>
            <a:r>
              <a:rPr lang="zh-TW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之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土</a:t>
            </a:r>
            <a:r>
              <a:rPr lang="zh-CN" altLang="en-US" sz="3200" b="1" dirty="0"/>
              <a:t>地上。他的死有价值吗？连一句话都没有讲就死啦！</a:t>
            </a:r>
          </a:p>
        </p:txBody>
      </p:sp>
    </p:spTree>
    <p:extLst>
      <p:ext uri="{BB962C8B-B14F-4D97-AF65-F5344CB8AC3E}">
        <p14:creationId xmlns:p14="http://schemas.microsoft.com/office/powerpoint/2010/main" val="10735645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876645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这些</a:t>
            </a:r>
            <a:r>
              <a:rPr lang="zh-TW" altLang="en-US" dirty="0"/>
              <a:t>人</a:t>
            </a:r>
            <a:r>
              <a:rPr lang="zh-CN" altLang="en-US" dirty="0"/>
              <a:t>都</a:t>
            </a:r>
            <a:r>
              <a:rPr lang="zh-TW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是</a:t>
            </a:r>
            <a:r>
              <a:rPr lang="zh-CN" altLang="en-US" dirty="0"/>
              <a:t>闪耀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在历</a:t>
            </a:r>
            <a:r>
              <a:rPr lang="zh-TW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史</a:t>
            </a:r>
            <a:r>
              <a:rPr lang="zh-CN" altLang="en-US" dirty="0"/>
              <a:t>舞台上的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天国精兵。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TW" altLang="en-US" dirty="0">
                <a:solidFill>
                  <a:srgbClr val="FFC000"/>
                </a:solidFill>
              </a:rPr>
              <a:t>他们本是世界</a:t>
            </a:r>
            <a:r>
              <a:rPr lang="en-US" altLang="zh-TW" dirty="0">
                <a:solidFill>
                  <a:srgbClr val="FFC000"/>
                </a:solidFill>
              </a:rPr>
              <a:t/>
            </a:r>
            <a:br>
              <a:rPr lang="en-US" altLang="zh-TW" dirty="0">
                <a:solidFill>
                  <a:srgbClr val="FFC000"/>
                </a:solidFill>
              </a:rPr>
            </a:br>
            <a:r>
              <a:rPr lang="zh-TW" altLang="en-US" dirty="0">
                <a:solidFill>
                  <a:srgbClr val="FFC000"/>
                </a:solidFill>
              </a:rPr>
              <a:t>不配有的人。</a:t>
            </a:r>
            <a:endParaRPr lang="zh-TW" altLang="en-US" dirty="0">
              <a:solidFill>
                <a:srgbClr val="FFC000"/>
              </a:solidFill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1329" y="182880"/>
            <a:ext cx="6439232" cy="6675120"/>
          </a:xfrm>
          <a:effectLst/>
        </p:spPr>
        <p:txBody>
          <a:bodyPr>
            <a:normAutofit/>
          </a:bodyPr>
          <a:lstStyle/>
          <a:p>
            <a:r>
              <a:rPr lang="zh-CN" altLang="en-US" sz="3200" b="1" dirty="0"/>
              <a:t>这种赤裸裸的丑恶，激起全菲律宾人民的怒吼！推翻马可斯的暴政，</a:t>
            </a:r>
            <a:r>
              <a:rPr lang="zh-CN" altLang="en-US" sz="3200" b="1" dirty="0" smtClean="0"/>
              <a:t>艾</a:t>
            </a:r>
            <a:r>
              <a:rPr lang="zh-TW" altLang="en-US" sz="3200" b="1" dirty="0" smtClean="0">
                <a:latin typeface="SimSun" panose="02010600030101010101" pitchFamily="2" charset="-122"/>
                <a:ea typeface="SimSun" panose="02010600030101010101" pitchFamily="2" charset="-122"/>
              </a:rPr>
              <a:t>奎</a:t>
            </a:r>
            <a:r>
              <a:rPr lang="zh-CN" altLang="en-US" sz="3200" b="1" dirty="0" smtClean="0"/>
              <a:t>诺</a:t>
            </a:r>
            <a:r>
              <a:rPr lang="zh-CN" altLang="en-US" sz="3200" b="1" dirty="0"/>
              <a:t>夫人当第一位女总统。</a:t>
            </a:r>
          </a:p>
          <a:p>
            <a:r>
              <a:rPr lang="zh-TW" altLang="en-US" sz="3200" b="1" dirty="0"/>
              <a:t>在美国</a:t>
            </a:r>
            <a:r>
              <a:rPr lang="zh-CN" altLang="en-US" sz="3200" b="1" dirty="0"/>
              <a:t>有人问他为什么要回国？</a:t>
            </a:r>
            <a:r>
              <a:rPr lang="zh-TW" altLang="en-US" sz="3200" b="1" dirty="0"/>
              <a:t>你不怕死吗？</a:t>
            </a:r>
            <a:r>
              <a:rPr lang="zh-CN" altLang="en-US" sz="3200" b="1" dirty="0"/>
              <a:t>他说：「一粒麦不落在地里仍是一粒若落在地里会结出许多的子粒来。我有机会救千万同胞</a:t>
            </a:r>
            <a:r>
              <a:rPr lang="zh-TW" altLang="en-US" sz="3200" b="1" dirty="0"/>
              <a:t>，</a:t>
            </a:r>
            <a:r>
              <a:rPr lang="zh-CN" altLang="en-US" sz="3200" b="1" dirty="0"/>
              <a:t>脱离</a:t>
            </a:r>
            <a:r>
              <a:rPr lang="zh-TW" altLang="en-US" sz="3200" b="1" dirty="0"/>
              <a:t>贪腐、</a:t>
            </a:r>
            <a:r>
              <a:rPr lang="zh-CN" altLang="en-US" sz="3200" b="1" dirty="0"/>
              <a:t>黑暗和</a:t>
            </a:r>
            <a:r>
              <a:rPr lang="zh-TW" altLang="en-US" sz="3200" b="1" dirty="0"/>
              <a:t>贫穷</a:t>
            </a:r>
            <a:r>
              <a:rPr lang="zh-CN" altLang="en-US" sz="3200" b="1" dirty="0"/>
              <a:t>的生活</a:t>
            </a:r>
            <a:r>
              <a:rPr lang="zh-TW" altLang="en-US" sz="3200" b="1" dirty="0"/>
              <a:t>，</a:t>
            </a:r>
            <a:r>
              <a:rPr lang="zh-CN" altLang="en-US" sz="3200" b="1" dirty="0"/>
              <a:t>而我不尝试做点什么？只顾自己安稳舒适的美国生活，我怎对得起他们呢？</a:t>
            </a:r>
            <a:r>
              <a:rPr lang="zh-TW" altLang="en-US" sz="3200" b="1" dirty="0"/>
              <a:t>又</a:t>
            </a:r>
            <a:r>
              <a:rPr lang="zh-CN" altLang="en-US" sz="3200" b="1" dirty="0"/>
              <a:t>怎对得起我的主呢？」</a:t>
            </a:r>
          </a:p>
        </p:txBody>
      </p:sp>
    </p:spTree>
    <p:extLst>
      <p:ext uri="{BB962C8B-B14F-4D97-AF65-F5344CB8AC3E}">
        <p14:creationId xmlns:p14="http://schemas.microsoft.com/office/powerpoint/2010/main" val="3139646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946314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这些</a:t>
            </a:r>
            <a:r>
              <a:rPr lang="zh-TW" altLang="en-US" dirty="0"/>
              <a:t>人</a:t>
            </a:r>
            <a:r>
              <a:rPr lang="zh-CN" altLang="en-US" dirty="0" smtClean="0"/>
              <a:t>都</a:t>
            </a:r>
            <a:r>
              <a:rPr lang="zh-TW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是</a:t>
            </a:r>
            <a:r>
              <a:rPr lang="zh-CN" altLang="en-US" dirty="0" smtClean="0"/>
              <a:t>闪</a:t>
            </a:r>
            <a:r>
              <a:rPr lang="zh-CN" altLang="en-US" dirty="0" smtClean="0"/>
              <a:t>耀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在</a:t>
            </a:r>
            <a:r>
              <a:rPr lang="zh-CN" altLang="en-US" dirty="0" smtClean="0"/>
              <a:t>历</a:t>
            </a:r>
            <a:r>
              <a:rPr lang="zh-TW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史</a:t>
            </a:r>
            <a:r>
              <a:rPr lang="zh-CN" altLang="en-US" dirty="0" smtClean="0"/>
              <a:t>舞</a:t>
            </a:r>
            <a:r>
              <a:rPr lang="zh-CN" altLang="en-US" dirty="0"/>
              <a:t>台上</a:t>
            </a:r>
            <a:r>
              <a:rPr lang="zh-CN" altLang="en-US" dirty="0" smtClean="0"/>
              <a:t>的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天</a:t>
            </a:r>
            <a:r>
              <a:rPr lang="zh-CN" altLang="en-US" dirty="0" smtClean="0"/>
              <a:t>国精</a:t>
            </a:r>
            <a:r>
              <a:rPr lang="zh-CN" altLang="en-US" dirty="0"/>
              <a:t>兵。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TW" altLang="en-US" dirty="0">
                <a:solidFill>
                  <a:srgbClr val="FFC000"/>
                </a:solidFill>
              </a:rPr>
              <a:t>他们本是世</a:t>
            </a:r>
            <a:r>
              <a:rPr lang="zh-TW" altLang="en-US" dirty="0" smtClean="0">
                <a:solidFill>
                  <a:srgbClr val="FFC000"/>
                </a:solidFill>
              </a:rPr>
              <a:t>界</a:t>
            </a:r>
            <a:r>
              <a:rPr lang="en-US" altLang="zh-TW" dirty="0" smtClean="0">
                <a:solidFill>
                  <a:srgbClr val="FFC000"/>
                </a:solidFill>
              </a:rPr>
              <a:t/>
            </a:r>
            <a:br>
              <a:rPr lang="en-US" altLang="zh-TW" dirty="0" smtClean="0">
                <a:solidFill>
                  <a:srgbClr val="FFC000"/>
                </a:solidFill>
              </a:rPr>
            </a:br>
            <a:r>
              <a:rPr lang="zh-TW" altLang="en-US" dirty="0" smtClean="0">
                <a:solidFill>
                  <a:srgbClr val="FFC000"/>
                </a:solidFill>
              </a:rPr>
              <a:t>不</a:t>
            </a:r>
            <a:r>
              <a:rPr lang="zh-TW" altLang="en-US" dirty="0">
                <a:solidFill>
                  <a:srgbClr val="FFC000"/>
                </a:solidFill>
              </a:rPr>
              <a:t>配有的人。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1329" y="182880"/>
            <a:ext cx="6439232" cy="6675120"/>
          </a:xfrm>
          <a:effectLst/>
        </p:spPr>
        <p:txBody>
          <a:bodyPr>
            <a:normAutofit/>
          </a:bodyPr>
          <a:lstStyle/>
          <a:p>
            <a:r>
              <a:rPr lang="zh-CN" altLang="en-US" sz="3200" b="1" dirty="0"/>
              <a:t>我们既有这许多的见证人，如同云彩围着我们，就当放下各样的重担，脱去容易缠累我们的罪，存心忍耐，奔那摆在我们前头的路程， 仰望为我们信心创始成终的耶稣。他因那摆在前面的喜乐，就轻看羞辱，忍受了十字架的苦难，便坐在　神宝座的右边。 那忍受罪人这样顶撞的，你们要思想，免得疲倦灰心。你们与罪恶相争，还没有抵挡到流血的地步。 </a:t>
            </a:r>
            <a:r>
              <a:rPr lang="en-US" altLang="zh-CN" sz="3200" b="1" dirty="0"/>
              <a:t>(</a:t>
            </a:r>
            <a:r>
              <a:rPr lang="zh-CN" altLang="en-US" sz="3200" b="1" dirty="0"/>
              <a:t>希伯来书 </a:t>
            </a:r>
            <a:r>
              <a:rPr lang="en-US" altLang="zh-CN" sz="3200" b="1" dirty="0"/>
              <a:t>12:1-4 </a:t>
            </a:r>
            <a:r>
              <a:rPr lang="zh-CN" altLang="en-US" sz="3200" b="1" dirty="0"/>
              <a:t>和合本</a:t>
            </a:r>
            <a:r>
              <a:rPr lang="en-US" altLang="zh-CN" sz="3200" b="1" dirty="0"/>
              <a:t>)</a:t>
            </a:r>
            <a:endParaRPr lang="zh-CN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040087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4700930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我们是天国的精兵</a:t>
            </a:r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6552" y="182880"/>
            <a:ext cx="6544008" cy="6322423"/>
          </a:xfrm>
          <a:effectLst/>
        </p:spPr>
        <p:txBody>
          <a:bodyPr>
            <a:normAutofit/>
          </a:bodyPr>
          <a:lstStyle/>
          <a:p>
            <a:r>
              <a:rPr lang="zh-TW" altLang="en-US" sz="3200" b="1" dirty="0"/>
              <a:t>为何争战？为谁争战？</a:t>
            </a:r>
          </a:p>
          <a:p>
            <a:r>
              <a:rPr lang="zh-TW" altLang="en-US" sz="3200" b="1" dirty="0"/>
              <a:t>我们是一群天国勇士。</a:t>
            </a:r>
          </a:p>
          <a:p>
            <a:r>
              <a:rPr lang="zh-TW" altLang="en-US" sz="3200" b="1" dirty="0"/>
              <a:t>天国将临，神子民该怎样回应？</a:t>
            </a:r>
          </a:p>
          <a:p>
            <a:r>
              <a:rPr lang="zh-TW" altLang="en-US" sz="3200" b="1" dirty="0"/>
              <a:t>真正能保家卫国的勇士：「不是要留多少敌人的血去完成使命，乃是预备要留多少自己的血去完成使</a:t>
            </a:r>
            <a:r>
              <a:rPr lang="zh-TW" altLang="en-US" sz="3200" b="1" dirty="0" smtClean="0"/>
              <a:t>命。这</a:t>
            </a:r>
            <a:r>
              <a:rPr lang="zh-TW" altLang="en-US" sz="3200" b="1" dirty="0"/>
              <a:t>才是真英雄。</a:t>
            </a:r>
            <a:r>
              <a:rPr lang="zh-TW" altLang="en-US" sz="3200" b="1" dirty="0" smtClean="0"/>
              <a:t>」</a:t>
            </a:r>
            <a:endParaRPr lang="en-US" altLang="zh-TW" sz="3200" b="1" dirty="0" smtClean="0"/>
          </a:p>
          <a:p>
            <a:pPr marL="0" indent="0">
              <a:buNone/>
            </a:pPr>
            <a:endParaRPr lang="zh-TW" altLang="en-US" sz="3200" b="1" dirty="0"/>
          </a:p>
          <a:p>
            <a:r>
              <a:rPr lang="zh-TW" altLang="en-US" sz="3200" b="1" dirty="0"/>
              <a:t>故此忠心的屠龙勇士说：「去是必须的，生存却非必要。」</a:t>
            </a:r>
          </a:p>
          <a:p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8676513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4700930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如何才能成为基督的精兵？</a:t>
            </a:r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6552" y="182880"/>
            <a:ext cx="6544008" cy="6675120"/>
          </a:xfrm>
          <a:effectLst/>
        </p:spPr>
        <p:txBody>
          <a:bodyPr>
            <a:normAutofit/>
          </a:bodyPr>
          <a:lstStyle/>
          <a:p>
            <a:r>
              <a:rPr lang="zh-CN" altLang="en-US" sz="3200" b="1" dirty="0"/>
              <a:t>潘霍华的名言</a:t>
            </a:r>
          </a:p>
          <a:p>
            <a:r>
              <a:rPr lang="zh-CN" altLang="en-US" sz="3200" b="1" dirty="0"/>
              <a:t>“当基督呼召一个人，</a:t>
            </a:r>
          </a:p>
          <a:p>
            <a:pPr marL="0" indent="0">
              <a:buNone/>
            </a:pPr>
            <a:r>
              <a:rPr lang="zh-CN" altLang="en-US" sz="3200" b="1" dirty="0"/>
              <a:t> </a:t>
            </a:r>
            <a:r>
              <a:rPr lang="zh-CN" altLang="en-US" sz="3200" b="1" dirty="0" smtClean="0"/>
              <a:t>      他</a:t>
            </a:r>
            <a:r>
              <a:rPr lang="zh-CN" altLang="en-US" sz="3200" b="1" dirty="0"/>
              <a:t>是召他来为他死。”</a:t>
            </a:r>
            <a:endParaRPr lang="en-US" altLang="zh-CN" sz="3200" b="1" dirty="0"/>
          </a:p>
          <a:p>
            <a:r>
              <a:rPr lang="zh-TW" altLang="en-US" sz="3200" b="1" dirty="0"/>
              <a:t>不能为主死，那能为主活？</a:t>
            </a:r>
            <a:endParaRPr lang="zh-CN" altLang="en-US" sz="3200" b="1" dirty="0"/>
          </a:p>
          <a:p>
            <a:r>
              <a:rPr lang="en-US" altLang="zh-CN" sz="3200" b="1" dirty="0"/>
              <a:t>1. </a:t>
            </a:r>
            <a:r>
              <a:rPr lang="zh-CN" altLang="en-US" sz="3200" b="1" dirty="0"/>
              <a:t>经历从埃及出来（归主为圣）</a:t>
            </a:r>
          </a:p>
          <a:p>
            <a:pPr marL="0" indent="0">
              <a:buNone/>
            </a:pPr>
            <a:r>
              <a:rPr lang="zh-CN" altLang="en-US" sz="3200" b="1" dirty="0" smtClean="0"/>
              <a:t>       罗</a:t>
            </a:r>
            <a:r>
              <a:rPr lang="zh-TW" altLang="en-US" sz="3200" b="1" dirty="0"/>
              <a:t>马书</a:t>
            </a:r>
            <a:r>
              <a:rPr lang="en-US" altLang="zh-CN" sz="3200" b="1" dirty="0"/>
              <a:t>12</a:t>
            </a:r>
            <a:r>
              <a:rPr lang="zh-CN" altLang="en-US" sz="3200" b="1" dirty="0"/>
              <a:t>：</a:t>
            </a:r>
            <a:r>
              <a:rPr lang="en-US" altLang="zh-CN" sz="3200" b="1" dirty="0"/>
              <a:t>1-3</a:t>
            </a:r>
          </a:p>
          <a:p>
            <a:r>
              <a:rPr lang="en-US" altLang="zh-CN" sz="3200" b="1" dirty="0"/>
              <a:t>2. </a:t>
            </a:r>
            <a:r>
              <a:rPr lang="zh-CN" altLang="en-US" sz="3200" b="1" dirty="0"/>
              <a:t>不要将世务缠身（勇于放下）</a:t>
            </a:r>
          </a:p>
          <a:p>
            <a:pPr marL="0" indent="0">
              <a:buNone/>
            </a:pPr>
            <a:r>
              <a:rPr lang="zh-CN" altLang="en-US" sz="3200" b="1" dirty="0" smtClean="0"/>
              <a:t>       提</a:t>
            </a:r>
            <a:r>
              <a:rPr lang="zh-CN" altLang="en-US" sz="3200" b="1" dirty="0"/>
              <a:t>摩太后书 </a:t>
            </a:r>
            <a:r>
              <a:rPr lang="en-US" altLang="zh-CN" sz="3200" b="1" dirty="0"/>
              <a:t>2:1-4</a:t>
            </a:r>
          </a:p>
          <a:p>
            <a:r>
              <a:rPr lang="en-US" altLang="zh-CN" sz="3200" b="1" dirty="0"/>
              <a:t>3. </a:t>
            </a:r>
            <a:r>
              <a:rPr lang="zh-CN" altLang="en-US" sz="3200" b="1" dirty="0"/>
              <a:t>只为天上的荣耀（保罗宣言）</a:t>
            </a:r>
            <a:endParaRPr lang="en-US" altLang="zh-CN" sz="3200" b="1" dirty="0"/>
          </a:p>
          <a:p>
            <a:pPr marL="0" indent="0">
              <a:buNone/>
            </a:pPr>
            <a:r>
              <a:rPr lang="zh-TW" altLang="en-US" sz="3200" b="1" dirty="0" smtClean="0"/>
              <a:t>       提</a:t>
            </a:r>
            <a:r>
              <a:rPr lang="zh-TW" altLang="en-US" sz="3200" b="1" dirty="0"/>
              <a:t>摩太后书 </a:t>
            </a:r>
            <a:r>
              <a:rPr lang="en-US" altLang="zh-TW" sz="3200" b="1" dirty="0"/>
              <a:t>4:6-8</a:t>
            </a:r>
            <a:endParaRPr lang="en-US" altLang="zh-CN" sz="3200" b="1" dirty="0"/>
          </a:p>
          <a:p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834468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4700930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如何才能成为基督的精兵？</a:t>
            </a:r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6552" y="182880"/>
            <a:ext cx="6544008" cy="6512560"/>
          </a:xfrm>
          <a:effectLst/>
        </p:spPr>
        <p:txBody>
          <a:bodyPr>
            <a:normAutofit lnSpcReduction="10000"/>
          </a:bodyPr>
          <a:lstStyle/>
          <a:p>
            <a:r>
              <a:rPr lang="zh-CN" altLang="en-US" sz="3200" b="1" dirty="0"/>
              <a:t>要成为</a:t>
            </a:r>
            <a:r>
              <a:rPr lang="zh-TW" altLang="en-US" sz="3200" b="1" dirty="0"/>
              <a:t>精</a:t>
            </a:r>
            <a:r>
              <a:rPr lang="zh-TW" altLang="en-US" sz="3200" b="1" dirty="0" smtClean="0"/>
              <a:t>兵</a:t>
            </a:r>
            <a:r>
              <a:rPr lang="zh-CN" altLang="en-US" sz="3200" b="1" dirty="0"/>
              <a:t>，为</a:t>
            </a:r>
            <a:r>
              <a:rPr lang="zh-CN" altLang="en-US" sz="3200" b="1" dirty="0"/>
              <a:t>何不能靠恩典得</a:t>
            </a:r>
            <a:r>
              <a:rPr lang="zh-CN" altLang="en-US" sz="3200" b="1" dirty="0" smtClean="0"/>
              <a:t>胜？</a:t>
            </a:r>
            <a:r>
              <a:rPr lang="zh-CN" altLang="en-US" sz="3200" b="1" dirty="0"/>
              <a:t>还要经历信心的磨练呢？</a:t>
            </a:r>
          </a:p>
          <a:p>
            <a:r>
              <a:rPr lang="zh-CN" altLang="en-US" sz="3200" b="1" dirty="0"/>
              <a:t>因为神的大能，要有足够的心志才能使用。这心志就是信心和决心带出来那</a:t>
            </a:r>
            <a:r>
              <a:rPr lang="zh-TW" altLang="en-US" sz="3200" b="1" dirty="0">
                <a:solidFill>
                  <a:schemeClr val="accent2"/>
                </a:solidFill>
              </a:rPr>
              <a:t>「</a:t>
            </a:r>
            <a:r>
              <a:rPr lang="zh-TW" altLang="en-US" sz="3200" b="1" dirty="0">
                <a:solidFill>
                  <a:schemeClr val="accent2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义</a:t>
            </a:r>
            <a:r>
              <a:rPr lang="zh-CN" altLang="en-US" sz="3200" b="1" dirty="0" smtClean="0">
                <a:solidFill>
                  <a:schemeClr val="accent2"/>
                </a:solidFill>
              </a:rPr>
              <a:t>无</a:t>
            </a:r>
            <a:r>
              <a:rPr lang="zh-CN" altLang="en-US" sz="3200" b="1" dirty="0">
                <a:solidFill>
                  <a:schemeClr val="accent2"/>
                </a:solidFill>
              </a:rPr>
              <a:t>反顾</a:t>
            </a:r>
            <a:r>
              <a:rPr lang="zh-TW" altLang="en-US" sz="3200" b="1" dirty="0">
                <a:solidFill>
                  <a:schemeClr val="accent2"/>
                </a:solidFill>
              </a:rPr>
              <a:t>」</a:t>
            </a:r>
            <a:r>
              <a:rPr lang="zh-CN" altLang="en-US" sz="3200" b="1" dirty="0">
                <a:solidFill>
                  <a:schemeClr val="accent2"/>
                </a:solidFill>
              </a:rPr>
              <a:t>的勇敢</a:t>
            </a:r>
            <a:r>
              <a:rPr lang="zh-CN" altLang="en-US" sz="3200" b="1" dirty="0"/>
              <a:t>。</a:t>
            </a:r>
          </a:p>
          <a:p>
            <a:r>
              <a:rPr lang="zh-CN" altLang="en-US" sz="3200" b="1" dirty="0">
                <a:solidFill>
                  <a:srgbClr val="FF0000"/>
                </a:solidFill>
              </a:rPr>
              <a:t>单靠恩宠，心志不全</a:t>
            </a:r>
            <a:r>
              <a:rPr lang="zh-CN" altLang="en-US" sz="3200" b="1" dirty="0"/>
              <a:t>，在战争中是无法为神得胜的。要释放神的大能，单靠人的手，人的眼，便</a:t>
            </a:r>
            <a:r>
              <a:rPr lang="zh-CN" altLang="en-US" sz="3200" b="1" dirty="0">
                <a:solidFill>
                  <a:srgbClr val="FF0000"/>
                </a:solidFill>
              </a:rPr>
              <a:t>会出现十个探子的思维</a:t>
            </a:r>
            <a:r>
              <a:rPr lang="zh-CN" altLang="en-US" sz="3200" b="1" dirty="0"/>
              <a:t>。若凭对神的信心，才能有迦勒和约书亚的看见。荫庇他们的都已离，神若帮助我们，他们只是我们的食物（原文是面包）。</a:t>
            </a:r>
          </a:p>
        </p:txBody>
      </p:sp>
    </p:spTree>
    <p:extLst>
      <p:ext uri="{BB962C8B-B14F-4D97-AF65-F5344CB8AC3E}">
        <p14:creationId xmlns:p14="http://schemas.microsoft.com/office/powerpoint/2010/main" val="39367279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4700930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如何才能成为基督的精兵？</a:t>
            </a:r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6552" y="182880"/>
            <a:ext cx="6544008" cy="6512560"/>
          </a:xfrm>
          <a:effectLst/>
        </p:spPr>
        <p:txBody>
          <a:bodyPr>
            <a:normAutofit/>
          </a:bodyPr>
          <a:lstStyle/>
          <a:p>
            <a:r>
              <a:rPr lang="zh-CN" altLang="en-US" sz="3200" b="1" dirty="0"/>
              <a:t>他们跟着云柱火柱操练顺服四十年。过程中只有神的会幕在中间，没有守节期，没有为婴孩行割礼。（奇怪？）</a:t>
            </a:r>
            <a:endParaRPr lang="en-US" altLang="zh-CN" sz="3200" b="1" dirty="0"/>
          </a:p>
          <a:p>
            <a:r>
              <a:rPr lang="zh-CN" altLang="en-US" sz="3200" b="1" dirty="0"/>
              <a:t>因为有比律法更高的权威，就是神的会幕同在，有摩西代言</a:t>
            </a:r>
            <a:r>
              <a:rPr lang="zh-TW" altLang="en-US" sz="3200" b="1" dirty="0"/>
              <a:t>，</a:t>
            </a:r>
            <a:r>
              <a:rPr lang="zh-CN" altLang="en-US" sz="3200" b="1" dirty="0"/>
              <a:t>有云柱火柱代表圣灵的带领。</a:t>
            </a:r>
            <a:endParaRPr lang="en-US" altLang="zh-CN" sz="3200" b="1" dirty="0"/>
          </a:p>
          <a:p>
            <a:r>
              <a:rPr lang="zh-CN" altLang="en-US" sz="3200" b="1" dirty="0"/>
              <a:t>今天我们缺少的不是知识，不是能力，是心志，是为神得胜的信心和决心。</a:t>
            </a:r>
            <a:r>
              <a:rPr lang="zh-CN" altLang="en-US" sz="3200" b="1" dirty="0">
                <a:solidFill>
                  <a:srgbClr val="FF0000"/>
                </a:solidFill>
              </a:rPr>
              <a:t>所以，神让我们在环境中磨练，打造我们钢铁般的心志，才能成为精兵</a:t>
            </a:r>
            <a:r>
              <a:rPr lang="zh-CN" altLang="en-US" sz="3200" b="1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9423899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920188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这些</a:t>
            </a:r>
            <a:r>
              <a:rPr lang="zh-TW" altLang="en-US" dirty="0"/>
              <a:t>人</a:t>
            </a:r>
            <a:r>
              <a:rPr lang="zh-CN" altLang="en-US" dirty="0"/>
              <a:t>都</a:t>
            </a:r>
            <a:r>
              <a:rPr lang="zh-TW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是</a:t>
            </a:r>
            <a:r>
              <a:rPr lang="zh-CN" altLang="en-US" dirty="0"/>
              <a:t>闪耀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在历</a:t>
            </a:r>
            <a:r>
              <a:rPr lang="zh-TW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史</a:t>
            </a:r>
            <a:r>
              <a:rPr lang="zh-CN" altLang="en-US" dirty="0"/>
              <a:t>舞台上的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天国精兵。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TW" altLang="en-US" dirty="0">
                <a:solidFill>
                  <a:srgbClr val="FFC000"/>
                </a:solidFill>
              </a:rPr>
              <a:t>他们本是世界</a:t>
            </a:r>
            <a:r>
              <a:rPr lang="en-US" altLang="zh-TW" dirty="0">
                <a:solidFill>
                  <a:srgbClr val="FFC000"/>
                </a:solidFill>
              </a:rPr>
              <a:t/>
            </a:r>
            <a:br>
              <a:rPr lang="en-US" altLang="zh-TW" dirty="0">
                <a:solidFill>
                  <a:srgbClr val="FFC000"/>
                </a:solidFill>
              </a:rPr>
            </a:br>
            <a:r>
              <a:rPr lang="zh-TW" altLang="en-US" dirty="0">
                <a:solidFill>
                  <a:srgbClr val="FFC000"/>
                </a:solidFill>
              </a:rPr>
              <a:t>不配有的人。</a:t>
            </a:r>
            <a:endParaRPr lang="zh-TW" altLang="en-US" dirty="0">
              <a:solidFill>
                <a:srgbClr val="FFC000"/>
              </a:solidFill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6552" y="182880"/>
            <a:ext cx="6544008" cy="6512560"/>
          </a:xfrm>
          <a:effectLst/>
        </p:spPr>
        <p:txBody>
          <a:bodyPr>
            <a:normAutofit/>
          </a:bodyPr>
          <a:lstStyle/>
          <a:p>
            <a:r>
              <a:rPr lang="zh-CN" altLang="en-US" sz="3200" b="1" dirty="0"/>
              <a:t>国</a:t>
            </a:r>
            <a:r>
              <a:rPr lang="zh-CN" altLang="en-US" sz="3200" b="1" dirty="0" smtClean="0"/>
              <a:t>父孙</a:t>
            </a:r>
            <a:r>
              <a:rPr lang="zh-CN" altLang="en-US" sz="3200" b="1" dirty="0"/>
              <a:t>中山</a:t>
            </a:r>
            <a:r>
              <a:rPr lang="zh-CN" altLang="en-US" sz="3200" b="1" dirty="0" smtClean="0"/>
              <a:t>先生</a:t>
            </a:r>
            <a:endParaRPr lang="zh-CN" altLang="en-US" sz="3200" b="1" dirty="0"/>
          </a:p>
          <a:p>
            <a:r>
              <a:rPr lang="zh-TW" altLang="en-US" sz="3200" b="1" dirty="0"/>
              <a:t>在神面前，</a:t>
            </a:r>
            <a:r>
              <a:rPr lang="zh-CN" altLang="en-US" sz="3200" b="1" dirty="0"/>
              <a:t>人人平等</a:t>
            </a:r>
            <a:r>
              <a:rPr lang="zh-TW" altLang="en-US" sz="3200" b="1" dirty="0"/>
              <a:t>，</a:t>
            </a:r>
            <a:r>
              <a:rPr lang="zh-CN" altLang="en-US" sz="3200" b="1" dirty="0"/>
              <a:t>民主自由</a:t>
            </a:r>
          </a:p>
          <a:p>
            <a:r>
              <a:rPr lang="zh-CN" altLang="en-US" sz="3200" b="1" dirty="0"/>
              <a:t>民主精神：自由、平等、博爱</a:t>
            </a:r>
          </a:p>
          <a:p>
            <a:r>
              <a:rPr lang="zh-CN" altLang="en-US" sz="3200" b="1" dirty="0"/>
              <a:t>孙中山先生母亲说：「孩子，做医生也是救人，为何不好好的做医生，要去革命呢？」</a:t>
            </a:r>
          </a:p>
          <a:p>
            <a:r>
              <a:rPr lang="zh-CN" altLang="en-US" sz="3200" b="1" dirty="0"/>
              <a:t>他对母亲说：「我做医生救的是一个人，我革命救的是十万万同胞。」</a:t>
            </a:r>
            <a:r>
              <a:rPr lang="en-US" altLang="zh-CN" sz="3200" b="1" dirty="0"/>
              <a:t>(</a:t>
            </a:r>
            <a:r>
              <a:rPr lang="zh-TW" altLang="en-US" sz="3200" b="1" dirty="0"/>
              <a:t>電影</a:t>
            </a:r>
            <a:r>
              <a:rPr lang="en-US" altLang="zh-CN" sz="3200" b="1" dirty="0"/>
              <a:t>“</a:t>
            </a:r>
            <a:r>
              <a:rPr lang="zh-TW" altLang="en-US" sz="3200" b="1" dirty="0"/>
              <a:t>十日圍城</a:t>
            </a:r>
            <a:r>
              <a:rPr lang="en-US" altLang="zh-TW" sz="3200" b="1" dirty="0"/>
              <a:t>”)</a:t>
            </a:r>
            <a:endParaRPr lang="zh-CN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221479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946314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这些</a:t>
            </a:r>
            <a:r>
              <a:rPr lang="zh-TW" altLang="en-US" dirty="0"/>
              <a:t>人</a:t>
            </a:r>
            <a:r>
              <a:rPr lang="zh-CN" altLang="en-US" dirty="0"/>
              <a:t>都</a:t>
            </a:r>
            <a:r>
              <a:rPr lang="zh-TW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是</a:t>
            </a:r>
            <a:r>
              <a:rPr lang="zh-CN" altLang="en-US" dirty="0"/>
              <a:t>闪耀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在历</a:t>
            </a:r>
            <a:r>
              <a:rPr lang="zh-TW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史</a:t>
            </a:r>
            <a:r>
              <a:rPr lang="zh-CN" altLang="en-US" dirty="0"/>
              <a:t>舞台上的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天国精兵。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TW" altLang="en-US" dirty="0">
                <a:solidFill>
                  <a:srgbClr val="FFC000"/>
                </a:solidFill>
              </a:rPr>
              <a:t>他们本是世界</a:t>
            </a:r>
            <a:r>
              <a:rPr lang="en-US" altLang="zh-TW" dirty="0">
                <a:solidFill>
                  <a:srgbClr val="FFC000"/>
                </a:solidFill>
              </a:rPr>
              <a:t/>
            </a:r>
            <a:br>
              <a:rPr lang="en-US" altLang="zh-TW" dirty="0">
                <a:solidFill>
                  <a:srgbClr val="FFC000"/>
                </a:solidFill>
              </a:rPr>
            </a:br>
            <a:r>
              <a:rPr lang="zh-TW" altLang="en-US" dirty="0">
                <a:solidFill>
                  <a:srgbClr val="FFC000"/>
                </a:solidFill>
              </a:rPr>
              <a:t>不配有的人。</a:t>
            </a:r>
            <a:endParaRPr lang="zh-TW" altLang="en-US" dirty="0">
              <a:solidFill>
                <a:srgbClr val="FFC000"/>
              </a:solidFill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6552" y="182880"/>
            <a:ext cx="6544008" cy="6512560"/>
          </a:xfrm>
          <a:effectLst/>
        </p:spPr>
        <p:txBody>
          <a:bodyPr>
            <a:normAutofit/>
          </a:bodyPr>
          <a:lstStyle/>
          <a:p>
            <a:r>
              <a:rPr lang="zh-CN" altLang="en-US" sz="3200" b="1" dirty="0"/>
              <a:t>美国林肯总</a:t>
            </a:r>
            <a:r>
              <a:rPr lang="zh-CN" altLang="en-US" sz="3200" b="1" dirty="0" smtClean="0"/>
              <a:t>统解</a:t>
            </a:r>
            <a:r>
              <a:rPr lang="zh-CN" altLang="en-US" sz="3200" b="1" dirty="0"/>
              <a:t>放黑奴</a:t>
            </a:r>
          </a:p>
          <a:p>
            <a:r>
              <a:rPr lang="zh-CN" altLang="en-US" sz="3200" b="1" dirty="0"/>
              <a:t>南北战争时，有人说：「总</a:t>
            </a:r>
            <a:r>
              <a:rPr lang="zh-CN" altLang="en-US" sz="3200" b="1" dirty="0"/>
              <a:t>统，我</a:t>
            </a:r>
            <a:r>
              <a:rPr lang="zh-CN" altLang="en-US" sz="3200" b="1" dirty="0"/>
              <a:t>们</a:t>
            </a:r>
            <a:r>
              <a:rPr lang="zh-TW" altLang="en-US" sz="3200" b="1" dirty="0"/>
              <a:t>要</a:t>
            </a:r>
            <a:r>
              <a:rPr lang="zh-CN" altLang="en-US" sz="3200" b="1" dirty="0"/>
              <a:t>求神站在我们这边。」他回应说：「我们应求神，但愿我们是站在祂的那边。」</a:t>
            </a:r>
            <a:endParaRPr lang="en-US" altLang="zh-CN" sz="3200" b="1" dirty="0"/>
          </a:p>
          <a:p>
            <a:r>
              <a:rPr lang="zh-TW" altLang="en-US" sz="3200" b="1" dirty="0"/>
              <a:t>最后他被白人的鎗手暗杀了。</a:t>
            </a:r>
            <a:endParaRPr lang="zh-CN" altLang="en-US" sz="3200" b="1" dirty="0"/>
          </a:p>
          <a:p>
            <a:endParaRPr lang="zh-CN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6291088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920188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这些</a:t>
            </a:r>
            <a:r>
              <a:rPr lang="zh-TW" altLang="en-US" dirty="0"/>
              <a:t>人</a:t>
            </a:r>
            <a:r>
              <a:rPr lang="zh-CN" altLang="en-US" dirty="0"/>
              <a:t>都</a:t>
            </a:r>
            <a:r>
              <a:rPr lang="zh-TW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是</a:t>
            </a:r>
            <a:r>
              <a:rPr lang="zh-CN" altLang="en-US" dirty="0"/>
              <a:t>闪耀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在历</a:t>
            </a:r>
            <a:r>
              <a:rPr lang="zh-TW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史</a:t>
            </a:r>
            <a:r>
              <a:rPr lang="zh-CN" altLang="en-US" dirty="0"/>
              <a:t>舞台上的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天国精兵。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TW" altLang="en-US" dirty="0">
                <a:solidFill>
                  <a:srgbClr val="FFC000"/>
                </a:solidFill>
              </a:rPr>
              <a:t>他们本是世界</a:t>
            </a:r>
            <a:r>
              <a:rPr lang="en-US" altLang="zh-TW" dirty="0">
                <a:solidFill>
                  <a:srgbClr val="FFC000"/>
                </a:solidFill>
              </a:rPr>
              <a:t/>
            </a:r>
            <a:br>
              <a:rPr lang="en-US" altLang="zh-TW" dirty="0">
                <a:solidFill>
                  <a:srgbClr val="FFC000"/>
                </a:solidFill>
              </a:rPr>
            </a:br>
            <a:r>
              <a:rPr lang="zh-TW" altLang="en-US" dirty="0">
                <a:solidFill>
                  <a:srgbClr val="FFC000"/>
                </a:solidFill>
              </a:rPr>
              <a:t>不配有的人。</a:t>
            </a:r>
            <a:endParaRPr lang="zh-TW" altLang="en-US" dirty="0">
              <a:solidFill>
                <a:srgbClr val="FFC000"/>
              </a:solidFill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4970" y="182880"/>
            <a:ext cx="6888480" cy="6675120"/>
          </a:xfrm>
          <a:effectLst/>
        </p:spPr>
        <p:txBody>
          <a:bodyPr>
            <a:normAutofit/>
          </a:bodyPr>
          <a:lstStyle/>
          <a:p>
            <a:r>
              <a:rPr lang="zh-CN" altLang="en-US" sz="3200" b="1" dirty="0"/>
              <a:t>马丁路德</a:t>
            </a:r>
            <a:r>
              <a:rPr lang="zh-CN" altLang="en-US" sz="3200" b="1" dirty="0" smtClean="0"/>
              <a:t>金</a:t>
            </a:r>
            <a:r>
              <a:rPr lang="zh-CN" altLang="en-US" sz="3200" b="1" dirty="0"/>
              <a:t>，美</a:t>
            </a:r>
            <a:r>
              <a:rPr lang="zh-CN" altLang="en-US" sz="3200" b="1" dirty="0"/>
              <a:t>国的民权领袖</a:t>
            </a:r>
          </a:p>
          <a:p>
            <a:r>
              <a:rPr lang="zh-CN" altLang="en-US" sz="3200" b="1" dirty="0"/>
              <a:t>我有一个梦，有一天，这个国家会站立起来，真正实现其信仰的真谛：「我们认为这些真理是不言而喻的</a:t>
            </a:r>
            <a:r>
              <a:rPr lang="zh-CN" altLang="en-US" sz="3200" b="1" dirty="0" smtClean="0"/>
              <a:t>：     </a:t>
            </a:r>
            <a:r>
              <a:rPr lang="en-US" altLang="zh-CN" sz="3200" b="1" dirty="0"/>
              <a:t> </a:t>
            </a:r>
            <a:r>
              <a:rPr lang="en-US" altLang="zh-CN" sz="3200" b="1" dirty="0" smtClean="0"/>
              <a:t/>
            </a:r>
            <a:br>
              <a:rPr lang="en-US" altLang="zh-CN" sz="3200" b="1" dirty="0" smtClean="0"/>
            </a:br>
            <a:r>
              <a:rPr lang="en-US" altLang="zh-CN" sz="3200" b="1" dirty="0" smtClean="0"/>
              <a:t>    </a:t>
            </a:r>
            <a:r>
              <a:rPr lang="zh-CN" altLang="en-US" sz="3200" b="1" dirty="0" smtClean="0"/>
              <a:t>人</a:t>
            </a:r>
            <a:r>
              <a:rPr lang="zh-CN" altLang="en-US" sz="3200" b="1" dirty="0"/>
              <a:t>人生而平等。」</a:t>
            </a:r>
          </a:p>
          <a:p>
            <a:r>
              <a:rPr lang="zh-CN" altLang="en-US" sz="3200" b="1" dirty="0"/>
              <a:t>我有一个梦，有一天，昔日奴隶</a:t>
            </a:r>
            <a:r>
              <a:rPr lang="zh-CN" altLang="en-US" sz="3200" b="1" dirty="0" smtClean="0"/>
              <a:t>主</a:t>
            </a:r>
            <a:r>
              <a:rPr lang="zh-TW" altLang="en-US" sz="3200" b="1" dirty="0" smtClean="0"/>
              <a:t>人</a:t>
            </a:r>
            <a:r>
              <a:rPr lang="zh-CN" altLang="en-US" sz="3200" b="1" dirty="0" smtClean="0"/>
              <a:t>的</a:t>
            </a:r>
            <a:r>
              <a:rPr lang="zh-CN" altLang="en-US" sz="3200" b="1" dirty="0"/>
              <a:t>后裔和奴隶的后裔可以手牵</a:t>
            </a:r>
            <a:r>
              <a:rPr lang="zh-CN" altLang="en-US" sz="3200" b="1" dirty="0"/>
              <a:t>手，像</a:t>
            </a:r>
            <a:r>
              <a:rPr lang="zh-CN" altLang="en-US" sz="3200" b="1" dirty="0"/>
              <a:t>亲兄弟般自</a:t>
            </a:r>
            <a:r>
              <a:rPr lang="zh-CN" altLang="en-US" sz="3200" b="1" dirty="0" smtClean="0"/>
              <a:t>由在</a:t>
            </a:r>
            <a:r>
              <a:rPr lang="zh-CN" altLang="en-US" sz="3200" b="1" dirty="0"/>
              <a:t>洛矶山脉上奔跑。</a:t>
            </a:r>
          </a:p>
          <a:p>
            <a:r>
              <a:rPr lang="zh-CN" altLang="en-US" sz="3200" b="1" dirty="0"/>
              <a:t>有了这个信念，我们将能一起工作，一起祈祷，一起斗争，一起坐牢，一起维护自由；因为我们知道，终有一天，我们是会自由的。</a:t>
            </a:r>
          </a:p>
        </p:txBody>
      </p:sp>
    </p:spTree>
    <p:extLst>
      <p:ext uri="{BB962C8B-B14F-4D97-AF65-F5344CB8AC3E}">
        <p14:creationId xmlns:p14="http://schemas.microsoft.com/office/powerpoint/2010/main" val="23161363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911479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这些</a:t>
            </a:r>
            <a:r>
              <a:rPr lang="zh-TW" altLang="en-US" dirty="0"/>
              <a:t>人</a:t>
            </a:r>
            <a:r>
              <a:rPr lang="zh-CN" altLang="en-US" dirty="0"/>
              <a:t>都</a:t>
            </a:r>
            <a:r>
              <a:rPr lang="zh-TW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是</a:t>
            </a:r>
            <a:r>
              <a:rPr lang="zh-CN" altLang="en-US" dirty="0"/>
              <a:t>闪耀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在历</a:t>
            </a:r>
            <a:r>
              <a:rPr lang="zh-TW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史</a:t>
            </a:r>
            <a:r>
              <a:rPr lang="zh-CN" altLang="en-US" dirty="0"/>
              <a:t>舞台上的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天国精兵。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TW" altLang="en-US" dirty="0">
                <a:solidFill>
                  <a:srgbClr val="FFC000"/>
                </a:solidFill>
              </a:rPr>
              <a:t>他们本是世界</a:t>
            </a:r>
            <a:r>
              <a:rPr lang="en-US" altLang="zh-TW" dirty="0">
                <a:solidFill>
                  <a:srgbClr val="FFC000"/>
                </a:solidFill>
              </a:rPr>
              <a:t/>
            </a:r>
            <a:br>
              <a:rPr lang="en-US" altLang="zh-TW" dirty="0">
                <a:solidFill>
                  <a:srgbClr val="FFC000"/>
                </a:solidFill>
              </a:rPr>
            </a:br>
            <a:r>
              <a:rPr lang="zh-TW" altLang="en-US" dirty="0">
                <a:solidFill>
                  <a:srgbClr val="FFC000"/>
                </a:solidFill>
              </a:rPr>
              <a:t>不配有的人。</a:t>
            </a:r>
            <a:endParaRPr lang="zh-TW" altLang="en-US" dirty="0">
              <a:solidFill>
                <a:srgbClr val="FFC000"/>
              </a:solidFill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1329" y="182880"/>
            <a:ext cx="6439232" cy="6675120"/>
          </a:xfrm>
          <a:effectLst/>
        </p:spPr>
        <p:txBody>
          <a:bodyPr>
            <a:normAutofit/>
          </a:bodyPr>
          <a:lstStyle/>
          <a:p>
            <a:r>
              <a:rPr lang="zh-CN" altLang="en-US" sz="3200" b="1" dirty="0"/>
              <a:t>南非总统曼特拉</a:t>
            </a:r>
            <a:r>
              <a:rPr lang="en-US" altLang="zh-CN" sz="3200" b="1" dirty="0"/>
              <a:t>(</a:t>
            </a:r>
            <a:r>
              <a:rPr lang="zh-TW" altLang="en-US" sz="3200" b="1" dirty="0"/>
              <a:t>第一任黑人总统</a:t>
            </a:r>
            <a:r>
              <a:rPr lang="en-US" altLang="zh-TW" sz="3200" b="1" dirty="0"/>
              <a:t>)</a:t>
            </a:r>
          </a:p>
          <a:p>
            <a:r>
              <a:rPr lang="zh-TW" altLang="en-US" sz="3200" b="1" dirty="0"/>
              <a:t>反对种族隔离。</a:t>
            </a:r>
            <a:endParaRPr lang="en-US" altLang="zh-CN" sz="3200" b="1" dirty="0"/>
          </a:p>
          <a:p>
            <a:endParaRPr lang="zh-CN" altLang="en-US" sz="3200" b="1" dirty="0"/>
          </a:p>
          <a:p>
            <a:r>
              <a:rPr lang="zh-CN" altLang="en-US" sz="3200" b="1" dirty="0" smtClean="0"/>
              <a:t>在</a:t>
            </a:r>
            <a:r>
              <a:rPr lang="zh-CN" altLang="en-US" sz="3200" b="1" dirty="0" smtClean="0"/>
              <a:t>就</a:t>
            </a:r>
            <a:r>
              <a:rPr lang="zh-CN" altLang="en-US" sz="3200" b="1" dirty="0"/>
              <a:t>职典</a:t>
            </a:r>
            <a:r>
              <a:rPr lang="zh-CN" altLang="en-US" sz="3200" b="1" dirty="0"/>
              <a:t>礼时，他请了三</a:t>
            </a:r>
            <a:r>
              <a:rPr lang="zh-TW" altLang="en-US" sz="3200" b="1" dirty="0"/>
              <a:t>位</a:t>
            </a:r>
            <a:r>
              <a:rPr lang="zh-CN" altLang="en-US" sz="3200" b="1" dirty="0"/>
              <a:t>当年在狱中经常苦待他的狱卒出</a:t>
            </a:r>
            <a:r>
              <a:rPr lang="zh-CN" altLang="en-US" sz="3200" b="1" dirty="0"/>
              <a:t>席，表</a:t>
            </a:r>
            <a:r>
              <a:rPr lang="zh-CN" altLang="en-US" sz="3200" b="1" dirty="0"/>
              <a:t>明他的饶恕。</a:t>
            </a:r>
            <a:r>
              <a:rPr lang="zh-TW" altLang="en-US" sz="3200" b="1" dirty="0"/>
              <a:t>当我离开监狱那天我对自己</a:t>
            </a:r>
            <a:r>
              <a:rPr lang="zh-CN" altLang="en-US" sz="3200" b="1" dirty="0"/>
              <a:t>说：</a:t>
            </a:r>
            <a:r>
              <a:rPr lang="zh-TW" altLang="en-US" sz="3200" b="1" dirty="0"/>
              <a:t>「</a:t>
            </a:r>
            <a:r>
              <a:rPr lang="zh-CN" altLang="en-US" sz="3200" b="1" dirty="0"/>
              <a:t>若我不能忘记这廿五年的痛苦和</a:t>
            </a:r>
            <a:r>
              <a:rPr lang="zh-TW" altLang="en-US" sz="3200" b="1" dirty="0"/>
              <a:t>饶恕那</a:t>
            </a:r>
            <a:r>
              <a:rPr lang="zh-CN" altLang="en-US" sz="3200" b="1" dirty="0"/>
              <a:t>些伤害我的人，我仍未有离开这个监狱。</a:t>
            </a:r>
            <a:r>
              <a:rPr lang="zh-TW" altLang="en-US" sz="3200" b="1" dirty="0"/>
              <a:t>」国家应重建在彼此饶恕的爱中。</a:t>
            </a:r>
            <a:endParaRPr lang="zh-CN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564194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至理名言">
  <a:themeElements>
    <a:clrScheme name="至理名言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8664B0"/>
      </a:accent1>
      <a:accent2>
        <a:srgbClr val="D75BCD"/>
      </a:accent2>
      <a:accent3>
        <a:srgbClr val="E54D86"/>
      </a:accent3>
      <a:accent4>
        <a:srgbClr val="DE4547"/>
      </a:accent4>
      <a:accent5>
        <a:srgbClr val="F16E40"/>
      </a:accent5>
      <a:accent6>
        <a:srgbClr val="EB9C5A"/>
      </a:accent6>
      <a:hlink>
        <a:srgbClr val="8F8F8F"/>
      </a:hlink>
      <a:folHlink>
        <a:srgbClr val="A5A5A5"/>
      </a:folHlink>
    </a:clrScheme>
    <a:fontScheme name="至理名言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至理名言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7AF46513-5B0D-4B03-9323-32F3F0BFC9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1886</Words>
  <Application>Microsoft Office PowerPoint</Application>
  <PresentationFormat>Widescreen</PresentationFormat>
  <Paragraphs>66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SimSun</vt:lpstr>
      <vt:lpstr>SimSun</vt:lpstr>
      <vt:lpstr>新細明體</vt:lpstr>
      <vt:lpstr>Arial</vt:lpstr>
      <vt:lpstr>Century Gothic</vt:lpstr>
      <vt:lpstr>Wingdings 2</vt:lpstr>
      <vt:lpstr>至理名言</vt:lpstr>
      <vt:lpstr>总题：教会怎样才能让人看见基督？  第四讲</vt:lpstr>
      <vt:lpstr>我们是天国的精兵</vt:lpstr>
      <vt:lpstr>如何才能成为基督的精兵？</vt:lpstr>
      <vt:lpstr>如何才能成为基督的精兵？</vt:lpstr>
      <vt:lpstr>如何才能成为基督的精兵？</vt:lpstr>
      <vt:lpstr>这些人都是闪耀 在历史舞台上的 天国精兵。 他们本是世界 不配有的人。</vt:lpstr>
      <vt:lpstr>这些人都是闪耀 在历史舞台上的 天国精兵。 他们本是世界 不配有的人。</vt:lpstr>
      <vt:lpstr>这些人都是闪耀 在历史舞台上的 天国精兵。 他们本是世界 不配有的人。</vt:lpstr>
      <vt:lpstr>这些人都是闪耀 在历史舞台上的 天国精兵。 他们本是世界 不配有的人。</vt:lpstr>
      <vt:lpstr>这些人都是闪耀 在历史舞台上的 天国精兵。 他们本是世界 不配有的人。</vt:lpstr>
      <vt:lpstr>这些人都是闪耀 在历史舞台上的 天国精兵。 他们本是世界 不配有的人。</vt:lpstr>
      <vt:lpstr>这些人都是闪耀 在历史舞台上的 天国精兵。 他们本是世界 不配有的人。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总题：教会怎样才能让人看见基督？第四讲</dc:title>
  <dc:creator>sun kwong wong</dc:creator>
  <cp:lastModifiedBy>SL CHAN</cp:lastModifiedBy>
  <cp:revision>7</cp:revision>
  <dcterms:created xsi:type="dcterms:W3CDTF">2022-06-09T10:25:38Z</dcterms:created>
  <dcterms:modified xsi:type="dcterms:W3CDTF">2022-06-10T15:10:07Z</dcterms:modified>
</cp:coreProperties>
</file>