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2638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265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7495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9235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9258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588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20584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10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7807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566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315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4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762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9539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866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1014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2023/8/4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503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末世中与光同行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024789" cy="5298716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何谓末世？为何要与光同行？</a:t>
            </a:r>
            <a:endParaRPr lang="en-US" altLang="zh-TW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小子们哪，如今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是末时了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。你们曾听见说，那敌基督的要来；现在已经有好些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敌基督的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出来了，从此我们就知道如今是末时</a:t>
            </a:r>
            <a:r>
              <a:rPr lang="zh-CN" altLang="en-US" sz="4300" b="1">
                <a:latin typeface="標楷體" panose="03000509000000000000" pitchFamily="65" charset="-120"/>
                <a:ea typeface="標楷體" panose="03000509000000000000" pitchFamily="65" charset="-120"/>
              </a:rPr>
              <a:t>了</a:t>
            </a:r>
            <a:r>
              <a:rPr lang="zh-CN" altLang="en-US" sz="43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3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2:18)</a:t>
            </a:r>
            <a:endParaRPr lang="zh-CN" altLang="en-US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6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该发出什么光来？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们的光也当这样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照在人前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，叫他们看见你们的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好行为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，便将荣耀归给你们在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天上的父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5:16)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神的眼目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正转离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以教堂为中心的事奉模式，不再单悦纳这种祭物。祂要我们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道成肉身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，在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生活中与光同行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见证基督。</a:t>
            </a:r>
          </a:p>
        </p:txBody>
      </p:sp>
    </p:spTree>
    <p:extLst>
      <p:ext uri="{BB962C8B-B14F-4D97-AF65-F5344CB8AC3E}">
        <p14:creationId xmlns:p14="http://schemas.microsoft.com/office/powerpoint/2010/main" val="16874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 fontScale="925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来就光，去送光。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孩子啊！你要称为至高者的先知；因为你要行在主的前面，预备他的道路，叫他的百姓因罪得赦，就知道救恩。因我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们神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怜悯的心肠，叫清晨的日光从高天临到我们，要照亮坐在黑暗中死荫里的人，把我们的脚引到平安的路上。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路加福音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1:76-79)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860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来就光，去送光。</a:t>
            </a:r>
            <a:r>
              <a:rPr lang="en-US" altLang="zh-CN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Give &amp; Take</a:t>
            </a:r>
            <a:endParaRPr lang="zh-CN" altLang="en-US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不要做一个只知道与世人苦难中同行的天使，要更多的回到神天上的宝座前，否则你在这世上发不出神的荣光。变成人的劳奴隶而不自知。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来就光才能发出正确的生命之光。</a:t>
            </a:r>
            <a:endParaRPr lang="en-US" altLang="zh-CN" sz="44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3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 lnSpcReduction="10000"/>
          </a:bodyPr>
          <a:lstStyle/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乱世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的明灯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凡所行的，都不要发怨言，起争论， 使你们无可指摘，诚实无伪，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在这弯曲悖谬的世代</a:t>
            </a:r>
            <a:r>
              <a:rPr lang="zh-CN" altLang="en-US" sz="44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作神</a:t>
            </a:r>
            <a:r>
              <a:rPr lang="zh-CN" altLang="en-US" sz="44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无瑕疵的儿女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。你们显在这世代中，好像明光照耀， 将生命的道表明出来，叫我在基督的日子好夸我没有空跑，也没有徒劳。 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2:14-16)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116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末世中与光同行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237943" cy="5298716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你的光当照在人前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该发出什么光来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良善之光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来就光，去送光。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盼望之光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乱世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的明灯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。生命之光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你们显在这世代中，好像明光照耀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，将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生命的道表明出来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。」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3803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639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微軟正黑體</vt:lpstr>
      <vt:lpstr>標楷體</vt:lpstr>
      <vt:lpstr>Arial</vt:lpstr>
      <vt:lpstr>Trebuchet MS</vt:lpstr>
      <vt:lpstr>Wingdings 3</vt:lpstr>
      <vt:lpstr>多面向</vt:lpstr>
      <vt:lpstr>【末世中与光同行】</vt:lpstr>
      <vt:lpstr>你的光当照在人前</vt:lpstr>
      <vt:lpstr>你的光当照在人前</vt:lpstr>
      <vt:lpstr>你的光当照在人前</vt:lpstr>
      <vt:lpstr>你的光当照在人前</vt:lpstr>
      <vt:lpstr>【末世中与光同行】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【末世中与光同行】</dc:title>
  <dc:creator>sun kwong wong</dc:creator>
  <cp:lastModifiedBy>SL CHAN</cp:lastModifiedBy>
  <cp:revision>4</cp:revision>
  <dcterms:created xsi:type="dcterms:W3CDTF">2023-08-03T10:58:17Z</dcterms:created>
  <dcterms:modified xsi:type="dcterms:W3CDTF">2023-08-03T16:40:13Z</dcterms:modified>
</cp:coreProperties>
</file>