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7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6758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6070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0243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60517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19192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1186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40050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8498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089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9900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1675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2546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2106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8290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1254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8902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2023/8/24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3992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末世中与光同行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566847" cy="5298716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第三讲 末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世与光同行在灵里 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不在律法以下是与灵同行了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我们若是靠圣灵得生（</a:t>
            </a:r>
            <a:r>
              <a:rPr lang="en-US" altLang="zh-CN" sz="4400" b="1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Zao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命力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，就当靠圣灵行事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(walk 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orderly 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遵循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顺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应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 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加拉太书 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5:25)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「义人必因信得生</a:t>
            </a:r>
            <a:r>
              <a:rPr lang="en-US" altLang="zh-TW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en-US" altLang="zh-TW" sz="4300" b="1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Z</a:t>
            </a:r>
            <a:r>
              <a:rPr lang="en-US" altLang="zh-CN" sz="4000" b="1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ao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命力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」靠圣灵进入这充满大能的生命。</a:t>
            </a:r>
            <a:endParaRPr lang="en-US" altLang="zh-CN" sz="4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00613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末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世与光同行在灵里 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024789" cy="5298716"/>
          </a:xfrm>
        </p:spPr>
        <p:txBody>
          <a:bodyPr>
            <a:normAutofit lnSpcReduction="10000"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如何显出倚靠圣灵而活的生命？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不被定罪的自由生命</a:t>
            </a:r>
          </a:p>
          <a:p>
            <a:pPr marL="0" indent="0">
              <a:buNone/>
            </a:pP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罗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书 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1-6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得胜肉体，拥有复活大能</a:t>
            </a:r>
          </a:p>
          <a:p>
            <a:pPr marL="0" indent="0">
              <a:buNone/>
            </a:pP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罗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书 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7-11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活出神儿女的自由生命</a:t>
            </a:r>
          </a:p>
          <a:p>
            <a:pPr marL="0" indent="0">
              <a:buNone/>
            </a:pP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罗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书 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13-17</a:t>
            </a:r>
          </a:p>
        </p:txBody>
      </p:sp>
    </p:spTree>
    <p:extLst>
      <p:ext uri="{BB962C8B-B14F-4D97-AF65-F5344CB8AC3E}">
        <p14:creationId xmlns:p14="http://schemas.microsoft.com/office/powerpoint/2010/main" val="3188267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活在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灵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的生命三种表现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237943" cy="5298716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不被定罪的自由生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命 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罗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1-6)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如今，那些在基督耶稣里的就不定罪了。因为赐生命圣灵的律，在基督耶稣里释放了我，使我脱离罪和死的律了。律法既因肉体软弱，有所不能行的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，神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就差遣自己的儿子，成为罪身的形状，作了赎罪祭，在肉体中定了罪案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，使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律法的义成就在我们这不随从肉体、只随从圣灵的人身上。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43476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活在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灵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的生命三种表现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514093" cy="5298716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不被定罪的自由生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命 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罗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1-6)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因为，随从肉体的人体贴肉体的事；随从圣灵的人体贴圣灵的事。体贴肉体的，就是死；体贴圣灵的，乃是生命、平安。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罗马书 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8:1-6)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82002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活在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灵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的生命三种表现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6" y="1476158"/>
            <a:ext cx="9505300" cy="5298716"/>
          </a:xfrm>
        </p:spPr>
        <p:txBody>
          <a:bodyPr>
            <a:normAutofit lnSpcReduction="10000"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得胜肉体，拥有复活大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能 </a:t>
            </a:r>
            <a:endParaRPr lang="en-US" altLang="zh-CN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罗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7-11)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而且属肉体的人不能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得神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的喜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欢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如果神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的灵住在你们心里，你们就不属肉体，乃属圣灵了。人若没有基督的灵，就不是属基督的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。基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督若在你们心里，身体就因罪而死，心灵却因义而活。 </a:t>
            </a:r>
          </a:p>
        </p:txBody>
      </p:sp>
    </p:spTree>
    <p:extLst>
      <p:ext uri="{BB962C8B-B14F-4D97-AF65-F5344CB8AC3E}">
        <p14:creationId xmlns:p14="http://schemas.microsoft.com/office/powerpoint/2010/main" val="129360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活在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灵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的生命三种表现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417377" cy="5298716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得胜肉体，拥有复活大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能</a:t>
            </a:r>
            <a:endParaRPr lang="en-US" altLang="zh-CN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罗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7-11)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然而，叫耶稣从死里复活者的灵若住在你们心里，那叫基督耶稣从死里复活的，也必藉着住在你们心里的圣灵，使你们必死的身体又活过来。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罗马书 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8:8-11)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86764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活在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灵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的生命三种表现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733900" cy="5298716"/>
          </a:xfrm>
        </p:spPr>
        <p:txBody>
          <a:bodyPr>
            <a:normAutofit fontScale="92500"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活出神儿女的自由生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命 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罗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13-18)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你们若顺从肉体活着，必要死；若靠着圣灵治死身体的恶行，必要活着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。因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为凡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被神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的灵引导的，都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是神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的儿子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。你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们所受的，不是奴仆的心，仍旧害怕；所受的，乃是儿子的心，因此我们呼叫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阿爸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！父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圣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灵与我们的心同证我们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是神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的儿女；</a:t>
            </a:r>
          </a:p>
        </p:txBody>
      </p:sp>
    </p:spTree>
    <p:extLst>
      <p:ext uri="{BB962C8B-B14F-4D97-AF65-F5344CB8AC3E}">
        <p14:creationId xmlns:p14="http://schemas.microsoft.com/office/powerpoint/2010/main" val="1552311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活在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灵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的生命三种表现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6" y="1476158"/>
            <a:ext cx="8881046" cy="5298716"/>
          </a:xfrm>
        </p:spPr>
        <p:txBody>
          <a:bodyPr>
            <a:normAutofit lnSpcReduction="10000"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活出神儿女的自由生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命 </a:t>
            </a:r>
            <a:endParaRPr lang="en-US" altLang="zh-CN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罗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13-18)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既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是儿女，便是后嗣，就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是神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的后嗣，和基督同作后嗣。如果我们和他一同受苦，也必和他一同得荣耀。我想，现在的苦楚若比起将来要显于我们的荣耀就不足介意了。 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罗马书 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8:13-18)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17651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899</Words>
  <Application>Microsoft Office PowerPoint</Application>
  <PresentationFormat>Widescreen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微軟正黑體</vt:lpstr>
      <vt:lpstr>標楷體</vt:lpstr>
      <vt:lpstr>Arial</vt:lpstr>
      <vt:lpstr>Trebuchet MS</vt:lpstr>
      <vt:lpstr>Wingdings 3</vt:lpstr>
      <vt:lpstr>多面向</vt:lpstr>
      <vt:lpstr>【末世中与光同行】</vt:lpstr>
      <vt:lpstr>【末世与光同行在灵里 】</vt:lpstr>
      <vt:lpstr>【活在灵里的生命三种表现】</vt:lpstr>
      <vt:lpstr>【活在灵里的生命三种表现】</vt:lpstr>
      <vt:lpstr>【活在灵里的生命三种表现】</vt:lpstr>
      <vt:lpstr>【活在灵里的生命三种表现】</vt:lpstr>
      <vt:lpstr>【活在灵里的生命三种表现】</vt:lpstr>
      <vt:lpstr>【活在灵里的生命三种表现】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【末世中与光同行】</dc:title>
  <dc:creator>sun kwong wong</dc:creator>
  <cp:lastModifiedBy>SL CHAN</cp:lastModifiedBy>
  <cp:revision>3</cp:revision>
  <dcterms:created xsi:type="dcterms:W3CDTF">2023-08-24T11:00:17Z</dcterms:created>
  <dcterms:modified xsi:type="dcterms:W3CDTF">2023-08-24T11:13:50Z</dcterms:modified>
</cp:coreProperties>
</file>