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61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7" d="100"/>
          <a:sy n="87" d="100"/>
        </p:scale>
        <p:origin x="475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2023/8/11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48443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輔助字幕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2023/8/11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230861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輔助字幕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2023/8/11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625091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2023/8/11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37227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2023/8/11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560800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2023/8/11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305834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2023/8/11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637022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2023/8/11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2895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2023/8/11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4214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2023/8/11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12157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2023/8/11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1319691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2023/8/11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49002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2023/8/11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35017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2023/8/11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464809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2023/8/11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24269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2023/8/11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054625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50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86B54EB1-0D9B-42B8-BA04-87059921BB80}" type="datetimeFigureOut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2023/8/11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26A67AC-1878-49B6-B48A-800D05D3A7A9}" type="slidenum">
              <a:rPr kumimoji="0" lang="zh-TW" altLang="en-US" sz="900" b="0" i="0" u="none" strike="noStrike" kern="1200" cap="none" spc="0" normalizeH="0" baseline="0" noProof="0" smtClean="0">
                <a:ln>
                  <a:noFill/>
                </a:ln>
                <a:solidFill>
                  <a:srgbClr val="E32D91">
                    <a:lumMod val="75000"/>
                  </a:srgbClr>
                </a:solidFill>
                <a:effectLst/>
                <a:uLnTx/>
                <a:uFillTx/>
                <a:latin typeface="Trebuchet MS" panose="020B0603020202020204"/>
                <a:ea typeface="微軟正黑體" panose="020B0604030504040204" pitchFamily="34" charset="-120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zh-TW" altLang="en-US" sz="900" b="0" i="0" u="none" strike="noStrike" kern="1200" cap="none" spc="0" normalizeH="0" baseline="0" noProof="0">
              <a:ln>
                <a:noFill/>
              </a:ln>
              <a:solidFill>
                <a:srgbClr val="E32D91">
                  <a:lumMod val="75000"/>
                </a:srgbClr>
              </a:solidFill>
              <a:effectLst/>
              <a:uLnTx/>
              <a:uFillTx/>
              <a:latin typeface="Trebuchet MS" panose="020B0603020202020204"/>
              <a:ea typeface="微軟正黑體" panose="020B0604030504040204" pitchFamily="34" charset="-12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802005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75000"/>
          </a:schemeClr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【</a:t>
            </a:r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末世中与光同行</a:t>
            </a:r>
            <a:r>
              <a:rPr lang="en-US" altLang="zh-TW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】</a:t>
            </a:r>
            <a:endParaRPr lang="zh-TW" altLang="en-US" sz="48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602016" cy="5298716"/>
          </a:xfrm>
        </p:spPr>
        <p:txBody>
          <a:bodyPr>
            <a:normAutofit/>
          </a:bodyPr>
          <a:lstStyle/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第二讲 </a:t>
            </a:r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末</a:t>
            </a:r>
            <a:r>
              <a:rPr lang="zh-CN" altLang="en-US" sz="44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世</a:t>
            </a:r>
            <a:r>
              <a:rPr lang="zh-CN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与光同行在爱中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4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为何要同行在爱中？不是圣洁、公义中？</a:t>
            </a:r>
            <a:endParaRPr lang="en-US" altLang="zh-CN" sz="44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人生是一个荒漠，要找到爱的甘泉。</a:t>
            </a:r>
          </a:p>
          <a:p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你们若有彼此相爱的心，众人因此就认出你们是我的门徒了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约翰福音 </a:t>
            </a: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13:35)</a:t>
            </a:r>
            <a:endParaRPr lang="en-US" altLang="zh-CN" sz="4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5006137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末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世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与光同行在爱中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443754" cy="5298716"/>
          </a:xfrm>
        </p:spPr>
        <p:txBody>
          <a:bodyPr>
            <a:normAutofit/>
          </a:bodyPr>
          <a:lstStyle/>
          <a:p>
            <a:r>
              <a:rPr lang="zh-TW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末世中应如何与光同行？</a:t>
            </a:r>
            <a:endParaRPr lang="en-US" altLang="zh-TW" sz="4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如何守</a:t>
            </a:r>
            <a:r>
              <a:rPr lang="zh-TW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住你那与众不同的身份？</a:t>
            </a:r>
            <a:endParaRPr lang="en-US" altLang="zh-CN" sz="4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惟有你们是</a:t>
            </a:r>
            <a:r>
              <a:rPr lang="zh-CN" altLang="en-US" sz="4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被拣选的族类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，是有</a:t>
            </a:r>
            <a:r>
              <a:rPr lang="zh-CN" altLang="en-US" sz="4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君尊的祭司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，是</a:t>
            </a:r>
            <a:r>
              <a:rPr lang="zh-CN" altLang="en-US" sz="4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圣洁的国度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，是</a:t>
            </a:r>
            <a:r>
              <a:rPr lang="zh-CN" altLang="en-US" sz="4300" b="1" dirty="0" smtClean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属神</a:t>
            </a:r>
            <a:r>
              <a:rPr lang="zh-CN" altLang="en-US" sz="4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的子民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，要叫你们</a:t>
            </a:r>
            <a:r>
              <a:rPr lang="zh-CN" altLang="en-US" sz="4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宣扬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那召你们</a:t>
            </a:r>
            <a:r>
              <a:rPr lang="zh-CN" altLang="en-US" sz="4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出黑暗入奇妙光明者的美德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彼得前书 </a:t>
            </a: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2:9)</a:t>
            </a:r>
            <a:endParaRPr lang="en-US" altLang="zh-CN" sz="4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51190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末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世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与光同行在爱中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399793" cy="5298716"/>
          </a:xfrm>
        </p:spPr>
        <p:txBody>
          <a:bodyPr>
            <a:normAutofit/>
          </a:bodyPr>
          <a:lstStyle/>
          <a:p>
            <a:r>
              <a:rPr lang="zh-TW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末世中应如何与光同行在爱中？</a:t>
            </a:r>
            <a:endParaRPr lang="en-US" altLang="zh-CN" sz="4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万物的结局近了。所以，你们要</a:t>
            </a:r>
            <a:r>
              <a:rPr lang="zh-CN" altLang="en-US" sz="4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谨慎自守，警醒祷告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。最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要紧的是</a:t>
            </a:r>
            <a:r>
              <a:rPr lang="zh-CN" altLang="en-US" sz="4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彼此切实相爱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，因为爱能遮掩许多的罪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。你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们要互相款待，</a:t>
            </a:r>
            <a:r>
              <a:rPr lang="zh-CN" altLang="en-US" sz="4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不发怨言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。各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人要照所得的恩赐彼此服侍，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作神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百般恩赐的</a:t>
            </a:r>
            <a:r>
              <a:rPr lang="zh-CN" altLang="en-US" sz="4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好管家</a:t>
            </a:r>
            <a:r>
              <a:rPr lang="zh-CN" altLang="en-US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彼得前书 </a:t>
            </a: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4:7-10)</a:t>
            </a:r>
            <a:endParaRPr lang="en-US" altLang="zh-CN" sz="4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883677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>
            <a:extLst>
              <a:ext uri="{FF2B5EF4-FFF2-40B4-BE49-F238E27FC236}">
                <a16:creationId xmlns:a16="http://schemas.microsoft.com/office/drawing/2014/main" id="{1B06533C-C421-6A14-DA72-BC1CEC8A84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215" y="355157"/>
            <a:ext cx="9237943" cy="1029026"/>
          </a:xfrm>
        </p:spPr>
        <p:txBody>
          <a:bodyPr>
            <a:normAutofit/>
          </a:bodyPr>
          <a:lstStyle/>
          <a:p>
            <a:r>
              <a:rPr lang="zh-TW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末</a:t>
            </a:r>
            <a:r>
              <a:rPr lang="zh-CN" altLang="en-US" sz="48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世</a:t>
            </a:r>
            <a:r>
              <a:rPr lang="zh-CN" altLang="en-US" sz="48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与光同行在爱中</a:t>
            </a:r>
          </a:p>
        </p:txBody>
      </p:sp>
      <p:sp>
        <p:nvSpPr>
          <p:cNvPr id="5" name="內容版面配置區 4">
            <a:extLst>
              <a:ext uri="{FF2B5EF4-FFF2-40B4-BE49-F238E27FC236}">
                <a16:creationId xmlns:a16="http://schemas.microsoft.com/office/drawing/2014/main" id="{C560BD43-83A0-BCD4-A151-8191D26430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215" y="1476158"/>
            <a:ext cx="9399793" cy="5298716"/>
          </a:xfrm>
        </p:spPr>
        <p:txBody>
          <a:bodyPr>
            <a:normAutofit/>
          </a:bodyPr>
          <a:lstStyle/>
          <a:p>
            <a:r>
              <a:rPr lang="zh-TW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末世中应如何与光同行在爱中？</a:t>
            </a:r>
            <a:endParaRPr lang="en-US" altLang="zh-TW" sz="4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因为经上说：人若爱生命，愿享美福，须要</a:t>
            </a:r>
            <a:r>
              <a:rPr lang="zh-CN" altLang="en-US" sz="4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禁止舌头不出恶言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，嘴唇</a:t>
            </a:r>
            <a:r>
              <a:rPr lang="zh-CN" altLang="en-US" sz="4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不说诡诈的话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；也要</a:t>
            </a:r>
            <a:r>
              <a:rPr lang="zh-CN" altLang="en-US" sz="4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离恶行善，寻求和睦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，</a:t>
            </a:r>
            <a:r>
              <a:rPr lang="zh-CN" altLang="en-US" sz="4300" b="1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一心追赶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。</a:t>
            </a:r>
            <a:r>
              <a:rPr lang="en-US" altLang="zh-CN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(</a:t>
            </a:r>
            <a:r>
              <a:rPr lang="zh-CN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彼得前书 </a:t>
            </a:r>
            <a:r>
              <a:rPr lang="en-US" altLang="zh-CN" sz="4300" b="1" dirty="0" smtClean="0">
                <a:latin typeface="標楷體" panose="03000509000000000000" pitchFamily="65" charset="-120"/>
                <a:ea typeface="標楷體" panose="03000509000000000000" pitchFamily="65" charset="-120"/>
              </a:rPr>
              <a:t>3:10-11)</a:t>
            </a:r>
            <a:endParaRPr lang="en-US" altLang="zh-CN" sz="4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4300" b="1" dirty="0">
                <a:latin typeface="標楷體" panose="03000509000000000000" pitchFamily="65" charset="-120"/>
                <a:ea typeface="標楷體" panose="03000509000000000000" pitchFamily="65" charset="-120"/>
              </a:rPr>
              <a:t>要活在怎样的世界，选择由你。</a:t>
            </a:r>
            <a:endParaRPr lang="en-US" altLang="zh-CN" sz="4300" b="1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0415445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theme/theme1.xml><?xml version="1.0" encoding="utf-8"?>
<a:theme xmlns:a="http://schemas.openxmlformats.org/drawingml/2006/main" name="多面向">
  <a:themeElements>
    <a:clrScheme name="多面向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F496CB"/>
      </a:accent1>
      <a:accent2>
        <a:srgbClr val="BC356F"/>
      </a:accent2>
      <a:accent3>
        <a:srgbClr val="E65331"/>
      </a:accent3>
      <a:accent4>
        <a:srgbClr val="F27E19"/>
      </a:accent4>
      <a:accent5>
        <a:srgbClr val="F2AC19"/>
      </a:accent5>
      <a:accent6>
        <a:srgbClr val="BC80E0"/>
      </a:accent6>
      <a:hlink>
        <a:srgbClr val="EF5285"/>
      </a:hlink>
      <a:folHlink>
        <a:srgbClr val="F77F90"/>
      </a:folHlink>
    </a:clrScheme>
    <a:fontScheme name="多面向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多面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23659B44-6E34-4CE8-8F0D-387DA799682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</TotalTime>
  <Words>400</Words>
  <Application>Microsoft Office PowerPoint</Application>
  <PresentationFormat>Widescreen</PresentationFormat>
  <Paragraphs>16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微軟正黑體</vt:lpstr>
      <vt:lpstr>標楷體</vt:lpstr>
      <vt:lpstr>Arial</vt:lpstr>
      <vt:lpstr>Trebuchet MS</vt:lpstr>
      <vt:lpstr>Wingdings 3</vt:lpstr>
      <vt:lpstr>多面向</vt:lpstr>
      <vt:lpstr>【末世中与光同行】</vt:lpstr>
      <vt:lpstr>末世与光同行在爱中</vt:lpstr>
      <vt:lpstr>末世与光同行在爱中</vt:lpstr>
      <vt:lpstr>末世与光同行在爱中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【末世中与光同行】</dc:title>
  <dc:creator>sun kwong wong</dc:creator>
  <cp:lastModifiedBy>SL CHAN</cp:lastModifiedBy>
  <cp:revision>2</cp:revision>
  <dcterms:created xsi:type="dcterms:W3CDTF">2023-08-10T11:12:04Z</dcterms:created>
  <dcterms:modified xsi:type="dcterms:W3CDTF">2023-08-10T17:33:37Z</dcterms:modified>
</cp:coreProperties>
</file>