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4" r:id="rId3"/>
    <p:sldId id="261" r:id="rId4"/>
    <p:sldId id="262" r:id="rId5"/>
    <p:sldId id="263" r:id="rId6"/>
    <p:sldId id="266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475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2023/9/2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52604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2023/9/2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1826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2023/9/2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5667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2023/9/2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264327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2023/9/2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656727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2023/9/2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937928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2023/9/2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63357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2023/9/2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626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2023/9/2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1410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2023/9/2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47996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2023/9/2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06809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2023/9/2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2574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2023/9/2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5592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2023/9/2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9063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2023/9/2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715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2023/9/2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82040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2023/9/2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25155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en-US" altLang="zh-TW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与光同行在爱中</a:t>
            </a:r>
            <a:r>
              <a:rPr lang="en-US" altLang="zh-TW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TW" altLang="en-US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15" y="1476158"/>
            <a:ext cx="9351959" cy="5298716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一个与光同行的人，是一个有梦想的人。神喜悦小人物做大事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我们需要一个能突破环境的梦想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亨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利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福特的成功路。</a:t>
            </a:r>
          </a:p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人生路上，试问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谁能明白我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</a:p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歌词中怀着「爱与恕的心」</a:t>
            </a:r>
            <a:endParaRPr lang="en-US" altLang="zh-TW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00613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en-US" altLang="zh-TW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与光同行在爱中</a:t>
            </a:r>
            <a:r>
              <a:rPr lang="en-US" altLang="zh-TW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TW" altLang="en-US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15" y="1476158"/>
            <a:ext cx="9024789" cy="5298716"/>
          </a:xfrm>
        </p:spPr>
        <p:txBody>
          <a:bodyPr>
            <a:normAutofit/>
          </a:bodyPr>
          <a:lstStyle/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们爱，因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为神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先爱我们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。」</a:t>
            </a:r>
            <a:endParaRPr lang="zh-TW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意思是要用神的爱去爱别人</a:t>
            </a: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你能感受多少神的爱，你便能用多少爱去爱别人。</a:t>
            </a:r>
            <a:endParaRPr lang="en-US" altLang="zh-TW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看到你怎样对待别人，就知道你感受到多少神的爱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了。</a:t>
            </a:r>
            <a:endParaRPr lang="zh-TW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18955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神如何与你在爱中同行？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14" y="1476158"/>
            <a:ext cx="9672355" cy="5298716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默默同行的爱</a:t>
            </a: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我们在一切患难中，他就安慰（同行）我们，叫我们能用　神所赐的安慰去安慰那遭各样患难的人。 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哥林多后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书 </a:t>
            </a:r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:4)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神是全能的，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为何不立即解决问题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使我们得释放呢？却选择与我们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默默同行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属灵经历：小事听祷告，大事无回应。</a:t>
            </a:r>
          </a:p>
        </p:txBody>
      </p:sp>
    </p:spTree>
    <p:extLst>
      <p:ext uri="{BB962C8B-B14F-4D97-AF65-F5344CB8AC3E}">
        <p14:creationId xmlns:p14="http://schemas.microsoft.com/office/powerpoint/2010/main" val="1966559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神如何与你在爱中同行？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14" y="1476158"/>
            <a:ext cx="9595241" cy="5298716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为你快乐而欢呼的神</a:t>
            </a: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耶和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华 － 你的神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是施行拯救、大有能力的主。他在你中间必因你欢欣喜乐，默然爱你，且因你喜乐而欢呼。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西番雅书 </a:t>
            </a:r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3:17)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必因你欢欣喜乐，因你喜乐而欢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呼。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祂要在你身上找那「快乐的一瞬间」。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23811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神如何与你在爱中同行？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14" y="1476158"/>
            <a:ext cx="9595241" cy="5298716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这是一种能成全别人的爱</a:t>
            </a:r>
          </a:p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凡事包容，凡事相信，凡事盼望，凡事忍耐。爱是永不止息。 </a:t>
            </a:r>
            <a:endParaRPr lang="en-US" altLang="zh-TW" sz="48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哥林多前书 </a:t>
            </a:r>
            <a: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13:7-8)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L</a:t>
            </a:r>
            <a: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ove 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never fails.</a:t>
            </a:r>
          </a:p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怎样的爱是永不失败的呢？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62215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神如何与你在爱中同行？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14" y="1476158"/>
            <a:ext cx="9813032" cy="5298716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对别人包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容 </a:t>
            </a:r>
            <a: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尊重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、相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信 </a:t>
            </a:r>
            <a: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支持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、盼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望 </a:t>
            </a:r>
            <a: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鼓励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、忍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耐 </a:t>
            </a:r>
            <a: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同行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，是四个爱的行动。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能这样做的人，能活出永不失败的爱。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给梦想一双翅膀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</a:p>
        </p:txBody>
      </p:sp>
    </p:spTree>
    <p:extLst>
      <p:ext uri="{BB962C8B-B14F-4D97-AF65-F5344CB8AC3E}">
        <p14:creationId xmlns:p14="http://schemas.microsoft.com/office/powerpoint/2010/main" val="2385414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551</Words>
  <Application>Microsoft Office PowerPoint</Application>
  <PresentationFormat>Widescreen</PresentationFormat>
  <Paragraphs>31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微軟正黑體</vt:lpstr>
      <vt:lpstr>標楷體</vt:lpstr>
      <vt:lpstr>Arial</vt:lpstr>
      <vt:lpstr>Trebuchet MS</vt:lpstr>
      <vt:lpstr>Wingdings 3</vt:lpstr>
      <vt:lpstr>多面向</vt:lpstr>
      <vt:lpstr>【与光同行在爱中】</vt:lpstr>
      <vt:lpstr>【与光同行在爱中】</vt:lpstr>
      <vt:lpstr>【神如何与你在爱中同行？】</vt:lpstr>
      <vt:lpstr>【神如何与你在爱中同行？】</vt:lpstr>
      <vt:lpstr>【神如何与你在爱中同行？】</vt:lpstr>
      <vt:lpstr>【神如何与你在爱中同行？】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【与光同行在愛中】</dc:title>
  <dc:creator>sun kwong wong</dc:creator>
  <cp:lastModifiedBy>SL CHAN</cp:lastModifiedBy>
  <cp:revision>7</cp:revision>
  <dcterms:created xsi:type="dcterms:W3CDTF">2023-08-26T01:15:50Z</dcterms:created>
  <dcterms:modified xsi:type="dcterms:W3CDTF">2023-09-02T15:39:58Z</dcterms:modified>
</cp:coreProperties>
</file>