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928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53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739352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956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8369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5177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4744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337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666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779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79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388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477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052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64803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73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398A34-3479-4569-8449-8412342D6F8F}" type="datetimeFigureOut">
              <a:rPr lang="zh-TW" altLang="en-US" smtClean="0"/>
              <a:t>2022/8/12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E9E8819-9D1D-492E-8977-1A543376C4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61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/>
              <a:t>总题：</a:t>
            </a:r>
            <a:r>
              <a:rPr lang="en-US" altLang="zh-CN" sz="4400" b="1" dirty="0"/>
              <a:t>【</a:t>
            </a:r>
            <a:r>
              <a:rPr lang="zh-CN" altLang="en-US" sz="4400" b="1" dirty="0"/>
              <a:t>为神作一个聆听的人</a:t>
            </a:r>
            <a:r>
              <a:rPr lang="en-US" altLang="zh-CN" sz="4400" b="1" dirty="0"/>
              <a:t>】</a:t>
            </a:r>
            <a:endParaRPr lang="zh-TW" altLang="en-US" sz="4400" b="1" dirty="0"/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232452"/>
            <a:ext cx="9802487" cy="5685183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第一讲：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为何神要我们听？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耶稣回答说：「第一要紧的，就是说：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以色列啊，你要听，主我们神是独一的主；你要尽心，尽性，尽意，尽力爱主你的神。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</a:t>
            </a:r>
            <a:r>
              <a:rPr lang="en-US" altLang="zh-TW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12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:29-30)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「听」是交出主权，是一种顺服的表现。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「听命胜于献祭」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67624"/>
            <a:ext cx="9802487" cy="5550011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听啊！以色列，神是我们的神。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听啊！以色列，主是独一的主。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你要尽心，你要尽性，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你要尽意，你要尽力。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你要爱你主你神，</a:t>
            </a:r>
            <a:endParaRPr lang="en-US" altLang="zh-TW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要爱主你的真神。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731571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为何要用听？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67624"/>
            <a:ext cx="9802487" cy="5550011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经训：「主啊请说！仆人敬听。」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与神对齐，做先知所做的，听信传。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你要专心仰赖耶和华，不可倚靠自己的聪明，在你一切所行的事上都要认定他，他必指引你的路。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箴言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3:5-6)</a:t>
            </a: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4846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黑暗的世界中如何接受神的引导？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67624"/>
            <a:ext cx="9802487" cy="555001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世界越来越黑暗。俄乌战争带来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球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能源和经济危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机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台海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也因中美关系弄出危机重重。世界仍在后疫情的压力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内也有疫情的管制还没开放。基督在这些困境当中该如何面对？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聆听神的声音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是亚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伯拉罕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信心的开始。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「你必将生命的道路指示我。在你面前有满足的喜乐；在你右手中有永远的福乐。」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诗篇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16:11)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31446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为何神要我们听？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67624"/>
            <a:ext cx="9802487" cy="555001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因为神说：以色列啊！你要听。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听是一种谦卑，是交出主权。</a:t>
            </a: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圣经是知识还是智慧？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听入心，看入魂。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声音是能力，知识是智慧。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我们今天缺少的不是知识，是能力。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神的话是声音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是带能量的，不是知识。祂以话语创造世界。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神的话是有能力的。</a:t>
            </a:r>
          </a:p>
        </p:txBody>
      </p:sp>
    </p:spTree>
    <p:extLst>
      <p:ext uri="{BB962C8B-B14F-4D97-AF65-F5344CB8AC3E}">
        <p14:creationId xmlns:p14="http://schemas.microsoft.com/office/powerpoint/2010/main" val="1206394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入心，看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入魂。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3377" y="1367624"/>
            <a:ext cx="9802487" cy="5550011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所以今天我们整个信仰建立在魂里，要靠自己的意志去争战。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圣经的信仰是建立在灵里的，靠圣灵得生（在圣灵里），当靠圣灵行事。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自洁是为要听到神的声音，有清洁的心灵去领受。不是为我们建立有道德的生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命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因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眼中人都是不洁的。</a:t>
            </a:r>
          </a:p>
          <a:p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06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79A12D62-719D-33F0-1C42-96BEF020A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793" y="147099"/>
            <a:ext cx="8975549" cy="1320800"/>
          </a:xfrm>
        </p:spPr>
        <p:txBody>
          <a:bodyPr>
            <a:normAutofit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听是谦卑，等是顺服。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71F2D496-4920-22D2-5C1B-0E056DAA2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108" y="1085353"/>
            <a:ext cx="9802487" cy="5550011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听得清楚，看得准确，才能在神面前行得正直。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今天，我们要让灵出来引导这个世界。这才是让神来管理世界。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主耶稣是世界的光，跟随他的就不在黑暗里走。</a:t>
            </a:r>
          </a:p>
          <a:p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光是能量，能引导；声音是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量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安慰和加力。神要我们「用眼跟随，用耳顺服」。</a:t>
            </a:r>
          </a:p>
          <a:p>
            <a:pPr marL="0" indent="0">
              <a:buNone/>
            </a:pP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09341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780</Words>
  <Application>Microsoft Office PowerPoint</Application>
  <PresentationFormat>Widescreen</PresentationFormat>
  <Paragraphs>36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方正姚体</vt:lpstr>
      <vt:lpstr>微軟正黑體</vt:lpstr>
      <vt:lpstr>標楷體</vt:lpstr>
      <vt:lpstr>Arial</vt:lpstr>
      <vt:lpstr>Trebuchet MS</vt:lpstr>
      <vt:lpstr>Wingdings 3</vt:lpstr>
      <vt:lpstr>多面向</vt:lpstr>
      <vt:lpstr>总题：【为神作一个聆听的人】</vt:lpstr>
      <vt:lpstr>听啊！以色列。</vt:lpstr>
      <vt:lpstr>为何要用听？</vt:lpstr>
      <vt:lpstr>黑暗的世界中如何接受神的引导？</vt:lpstr>
      <vt:lpstr>为何神要我们听？</vt:lpstr>
      <vt:lpstr>听圣经入心，看圣经入魂。</vt:lpstr>
      <vt:lpstr>听是谦卑，等是顺服。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总题：【为神作一个聆听的人】</dc:title>
  <dc:creator>sun kwong wong</dc:creator>
  <cp:lastModifiedBy>SL CHAN</cp:lastModifiedBy>
  <cp:revision>3</cp:revision>
  <dcterms:created xsi:type="dcterms:W3CDTF">2022-08-11T11:17:06Z</dcterms:created>
  <dcterms:modified xsi:type="dcterms:W3CDTF">2022-08-11T17:30:54Z</dcterms:modified>
</cp:coreProperties>
</file>