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4" r:id="rId3"/>
    <p:sldId id="275" r:id="rId4"/>
    <p:sldId id="276" r:id="rId5"/>
    <p:sldId id="277" r:id="rId6"/>
    <p:sldId id="278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5530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4200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1402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639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62219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5925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05890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5891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1473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0385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6847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243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574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3732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3074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DF38D-0BB2-44D1-9869-09571501DDB5}" type="datetimeFigureOut">
              <a:rPr lang="zh-TW" altLang="en-US" smtClean="0"/>
              <a:t>2022/9/2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7292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DF38D-0BB2-44D1-9869-09571501DDB5}" type="datetimeFigureOut">
              <a:rPr lang="zh-TW" altLang="en-US" smtClean="0"/>
              <a:t>2022/9/2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BAC4A31-E2B7-4558-95A2-DACAFAEF41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9297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为神做一个聆听的人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8487576" cy="487370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聆听神声音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之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我们为何听不到？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神为何要向我们讲话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呢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童子撒母耳在以利面前侍奉耶和华。当那些日子，耶和华的言语稀少，不常有默示。</a:t>
            </a:r>
          </a:p>
        </p:txBody>
      </p:sp>
    </p:spTree>
    <p:extLst>
      <p:ext uri="{BB962C8B-B14F-4D97-AF65-F5344CB8AC3E}">
        <p14:creationId xmlns:p14="http://schemas.microsoft.com/office/powerpoint/2010/main" val="14772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神如何向撒母耳讲话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8487576" cy="487370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一日，以利睡卧在自己的地方；他眼目昏花，看不分明。 　神的灯在　神耶和华殿内约柜那里，还没有熄灭，撒母耳已经睡了。 耶和华呼唤撒母耳。撒母耳说：“我在这里！” 就跑到以利那里，说：“你呼唤我？我在这里。”以利回答说：“我没有呼唤你，你去睡吧。”他就去睡了。 耶和华又呼唤撒母耳。撒母耳起来，到以利那里，说：“你呼唤我？我在这里。”以利回答说：“我的儿，我没有呼唤你，你去睡吧。” </a:t>
            </a:r>
          </a:p>
        </p:txBody>
      </p:sp>
    </p:spTree>
    <p:extLst>
      <p:ext uri="{BB962C8B-B14F-4D97-AF65-F5344CB8AC3E}">
        <p14:creationId xmlns:p14="http://schemas.microsoft.com/office/powerpoint/2010/main" val="354918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为何听不到神声音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8487576" cy="487370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那时撒母耳还未认识耶和华，也未得耶和华的默示。 耶和华第三次呼唤撒母耳。撒母耳起来，到以利那里，说：“你又呼唤我？我在这里。”以利才明白是耶和华呼唤童子。 因此以利对撒母耳说：“你仍去睡吧；若再呼唤你，你就说：‘耶和华啊，请说，仆人敬听！’”撒母耳就去，仍睡在原处。耶和华又来站着，像前三次呼唤说：“撒母耳啊！撒母耳啊！”撒母耳回答说：“请说，仆人敬听！” 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撒母耳记上 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3:1-10 </a:t>
            </a:r>
            <a:r>
              <a:rPr lang="zh-CN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639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为神做一个聆听的人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2" y="1455089"/>
            <a:ext cx="9375093" cy="4873708"/>
          </a:xfrm>
        </p:spPr>
        <p:txBody>
          <a:bodyPr>
            <a:no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为何神要向撒母耳说话，不向以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利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祭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司说？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撒母耳为何不知道这是神的声音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为当时神很少说话。为何？</a:t>
            </a:r>
          </a:p>
        </p:txBody>
      </p:sp>
    </p:spTree>
    <p:extLst>
      <p:ext uri="{BB962C8B-B14F-4D97-AF65-F5344CB8AC3E}">
        <p14:creationId xmlns:p14="http://schemas.microsoft.com/office/powerpoint/2010/main" val="381947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为神做一个聆听的人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3" y="1455089"/>
            <a:ext cx="9270590" cy="4873708"/>
          </a:xfrm>
        </p:spPr>
        <p:txBody>
          <a:bodyPr>
            <a:no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为何神三次呼唤撒母耳，都没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有继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续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讲话？祂等什么呢？这对聆听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声音有什么重要？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以利属灵知识很丰富，但为什么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对祂讲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话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对撒母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耳讲话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569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3" y="214685"/>
            <a:ext cx="7365561" cy="954481"/>
          </a:xfrm>
        </p:spPr>
        <p:txBody>
          <a:bodyPr anchor="ctr"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聆听神声音的操练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712" y="1455089"/>
            <a:ext cx="10498499" cy="4873708"/>
          </a:xfrm>
        </p:spPr>
        <p:txBody>
          <a:bodyPr>
            <a:no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次深呼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吸，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安静内心。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呼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唤神亲切的名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字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亲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爱的主耶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稣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亲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爱的天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父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亲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爱的圣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灵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神倾心吐意。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把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此刻的真实感受，告诉祂。</a:t>
            </a:r>
          </a:p>
          <a:p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感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受神的同在的自由。</a:t>
            </a:r>
          </a:p>
        </p:txBody>
      </p:sp>
    </p:spTree>
    <p:extLst>
      <p:ext uri="{BB962C8B-B14F-4D97-AF65-F5344CB8AC3E}">
        <p14:creationId xmlns:p14="http://schemas.microsoft.com/office/powerpoint/2010/main" val="358236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697</Words>
  <Application>Microsoft Office PowerPoint</Application>
  <PresentationFormat>Widescreen</PresentationFormat>
  <Paragraphs>20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微軟正黑體</vt:lpstr>
      <vt:lpstr>標楷體</vt:lpstr>
      <vt:lpstr>Arial</vt:lpstr>
      <vt:lpstr>Trebuchet MS</vt:lpstr>
      <vt:lpstr>Wingdings 3</vt:lpstr>
      <vt:lpstr>多面向</vt:lpstr>
      <vt:lpstr>为神做一个聆听的人</vt:lpstr>
      <vt:lpstr>神如何向撒母耳讲话</vt:lpstr>
      <vt:lpstr>为何听不到神声音</vt:lpstr>
      <vt:lpstr>为神做一个聆听的人</vt:lpstr>
      <vt:lpstr>为神做一个聆听的人</vt:lpstr>
      <vt:lpstr>聆听神声音的操练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为神做一个聆听的人</dc:title>
  <dc:creator>sun kwong wong</dc:creator>
  <cp:lastModifiedBy>SL CHAN</cp:lastModifiedBy>
  <cp:revision>3</cp:revision>
  <dcterms:created xsi:type="dcterms:W3CDTF">2022-09-01T11:43:05Z</dcterms:created>
  <dcterms:modified xsi:type="dcterms:W3CDTF">2022-09-01T17:48:36Z</dcterms:modified>
</cp:coreProperties>
</file>