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07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95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5453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738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5830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241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360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173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92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479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07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58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73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72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11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057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733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080450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为神做一个聆听的人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044167" cy="5188226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拥抱那看不见的世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界，让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我得见你的荣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我们要分辨「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所见的与所不见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（一）主啊，对不起！我要更多聆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听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要安静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，要聆听，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要禁言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，要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用心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 </a:t>
            </a:r>
            <a:r>
              <a:rPr lang="en-US" altLang="zh-CN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那看不见的世界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要放下肉体的需要，不回应它的呼唤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为那看不见的身体更重要。我要感受那灵里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从三重天来的波动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。（一种灵感）</a:t>
            </a:r>
          </a:p>
          <a:p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2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876309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为神拥抱一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个看不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见的世界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115730" cy="5279666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拥抱那眼看不见的世界。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是信心。</a:t>
            </a:r>
            <a:endParaRPr lang="zh-CN" altLang="en-US" sz="3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聆听那从天上来的声音。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是谦卑。</a:t>
            </a:r>
            <a:endParaRPr lang="zh-CN" altLang="en-US" sz="3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等候那从上头来的能力。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是顺服。</a:t>
            </a:r>
            <a:endParaRPr lang="en-US" altLang="zh-TW" sz="3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世人哪，耶和华已指示你何为善。他向你所要的是什么呢？只要你行公义，好怜悯，</a:t>
            </a:r>
            <a:r>
              <a:rPr lang="zh-CN" altLang="en-US" sz="36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存谦卑的心，与你的　神同行。</a:t>
            </a:r>
            <a:r>
              <a:rPr lang="en-US" altLang="zh-CN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弥迦书 </a:t>
            </a:r>
            <a:r>
              <a:rPr lang="en-US" altLang="zh-CN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6:8 </a:t>
            </a:r>
            <a:r>
              <a:rPr lang="zh-CN" altLang="en-US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2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787330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我们要分辨「所见的与所不见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的」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473538" cy="5279666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们要通宵祷告，求属天的恩膏能力。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让永恒入侵时间，无限的进入有限。我们的身体要在这刻被圣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出那看不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界。其实我们不用紧张，不吃，单饮水都能活着。生命有太多奥秘了！岗云波峰上活了三百年的圣者。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上的人对这世界发生的事，评价是：「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太小了！不值一提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</a:p>
          <a:p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740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10549" cy="954481"/>
          </a:xfrm>
        </p:spPr>
        <p:txBody>
          <a:bodyPr anchor="ctr">
            <a:normAutofit fontScale="9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（二）看不见的正影响着看得见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473538" cy="527966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能量是看不见的，电波是看不见的，灵界是看不见的。热是看不见的，爱是看不见的。磁场是看不见的，但影响着候鸟和地球的自转。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这世界来自看不见的灵运行在水面上然后诞生。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1:1-2)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135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10549" cy="954481"/>
          </a:xfrm>
        </p:spPr>
        <p:txBody>
          <a:bodyPr anchor="ctr">
            <a:normAutofit fontScale="9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（二）看不见的正影响着看得见的。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473538" cy="527966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万物是由看不见的声音所创造出来的。神说有光就有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不见的能量藉神的声音创造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得见的世界。宇宙所有物质全都是由能量转化而成。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一切都仍被看不见的影响着。我们该如合活出看不见的世界呢？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323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10549" cy="954481"/>
          </a:xfrm>
        </p:spPr>
        <p:txBody>
          <a:bodyPr anchor="ctr">
            <a:normAutofit fontScale="9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（二）看不见的正影响着看得见的。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473538" cy="5279666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藉看不见的世界来回应看得见的世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界。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保罗说：「所以，我们不丧胆。外体虽然毁坏，内心却一天新似一天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们这至暂至轻的苦楚，要为我们成就极重无比、永远的荣耀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来我们不是顾念所见的，乃是顾念所不见的；因为所见的是暂时的，所不见的是永远的。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4:16-18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198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987627" cy="954481"/>
          </a:xfrm>
        </p:spPr>
        <p:txBody>
          <a:bodyPr anchor="ctr">
            <a:normAutofit fontScale="9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（三）神给我在这末世中三个新功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课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473538" cy="5279666"/>
          </a:xfrm>
        </p:spPr>
        <p:txBody>
          <a:bodyPr>
            <a:no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拥抱那眼看不见的世界。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聆听那从天上来的声音。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等候那从上头来的能力。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以马内利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972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10549" cy="954481"/>
          </a:xfrm>
        </p:spPr>
        <p:txBody>
          <a:bodyPr anchor="ctr"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拥抱那眼看不见的世界。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1" y="1455089"/>
            <a:ext cx="9743883" cy="527966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我们与　神同工的，也劝你们不可徒受他的恩典。 因为他说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悦纳的时候，我应允了你；在拯救的日子，我搭救了你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荣耀、羞辱，恶名、美名；似乎是诱惑人的，却是诚实的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；似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乎不为人所知，却是人所共知的；似乎要死，却是活着的；似乎受责罚，却是不至丧命的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；似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乎忧愁，却是常常快乐的；似乎贫穷，却是叫许多人富足的；似乎一无所有，却是样样都有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6:1-2,8-10)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6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10549" cy="954481"/>
          </a:xfrm>
        </p:spPr>
        <p:txBody>
          <a:bodyPr anchor="ctr"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聆听那从天上来的声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473538" cy="527966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因我所属所侍奉的　神，他的使者昨夜站在我旁边，说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罗，不要害怕，你必定站在凯撒面前，并且与你同船的人，　神都赐给你了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以众位可以放心，我信　神他怎样对我说，事情也要怎样成就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。只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是我们必要撞在一个岛上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使徒行传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27:23-26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7015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10549" cy="954481"/>
          </a:xfrm>
        </p:spPr>
        <p:txBody>
          <a:bodyPr anchor="ctr"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等候那从上头来的能力。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473538" cy="527966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他对我说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的恩典够你用的，因为我的能力是在人的软弱上显得完全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以，我更喜欢夸自己的软弱，好叫基督的能力覆庇我。 我为基督的缘故，就以软弱、凌辱、急难、逼迫、困苦为可喜乐的；因我什么时候软弱，什么时候就刚强了。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12:9-10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732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1276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微軟正黑體</vt:lpstr>
      <vt:lpstr>標楷體</vt:lpstr>
      <vt:lpstr>Arial</vt:lpstr>
      <vt:lpstr>Trebuchet MS</vt:lpstr>
      <vt:lpstr>Wingdings 3</vt:lpstr>
      <vt:lpstr>多面向</vt:lpstr>
      <vt:lpstr>为神做一个聆听的人(五)</vt:lpstr>
      <vt:lpstr>我们要分辨「所见的与所不见的」。</vt:lpstr>
      <vt:lpstr>（二）看不见的正影响着看得见的</vt:lpstr>
      <vt:lpstr>（二）看不见的正影响着看得见的。</vt:lpstr>
      <vt:lpstr>（二）看不见的正影响着看得见的。</vt:lpstr>
      <vt:lpstr>（三）神给我在这末世中三个新功课：</vt:lpstr>
      <vt:lpstr>1. 拥抱那眼看不见的世界。</vt:lpstr>
      <vt:lpstr>2. 聆听那从天上来的声音。</vt:lpstr>
      <vt:lpstr>3. 等候那从上头来的能力。</vt:lpstr>
      <vt:lpstr>为神拥抱一个看不见的世界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为神做一个聆听的人(五)</dc:title>
  <dc:creator>sun kwong wong</dc:creator>
  <cp:lastModifiedBy>SL CHAN</cp:lastModifiedBy>
  <cp:revision>4</cp:revision>
  <dcterms:created xsi:type="dcterms:W3CDTF">2022-10-06T09:04:41Z</dcterms:created>
  <dcterms:modified xsi:type="dcterms:W3CDTF">2022-10-06T17:18:24Z</dcterms:modified>
</cp:coreProperties>
</file>