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5" r:id="rId3"/>
    <p:sldId id="274" r:id="rId4"/>
    <p:sldId id="277" r:id="rId5"/>
    <p:sldId id="278" r:id="rId6"/>
    <p:sldId id="279" r:id="rId7"/>
    <p:sldId id="280" r:id="rId8"/>
    <p:sldId id="281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070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3982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7218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74721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3288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6571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2987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3783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35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0341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5725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1601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089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1798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2060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2022/10/28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049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2022/10/28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6532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为神做一个聆听的人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663" y="1351722"/>
            <a:ext cx="9306183" cy="5188226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神在什么时候才对我们说话？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当你愿独处的时候：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「祂就独自上山去祷告。到了晚上，只有祂一人在那里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｣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（马太福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14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23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当你预备好的时候，说：「主啊！请说仆人敬听。」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72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为神做一个聆听的人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663" y="1351722"/>
            <a:ext cx="9044167" cy="5188226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神在什么时候才对我们说话？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当你愿独处的时候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当你预备好的时候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当你有危险的时候，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当你有需要的时候，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当你有重要决定时。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恭敬地打开神的话：默想神的话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261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020976" cy="954481"/>
          </a:xfrm>
        </p:spPr>
        <p:txBody>
          <a:bodyPr anchor="ctr">
            <a:normAutofit fontScale="9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你要踏上神的计划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时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，神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会说话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663" y="1351722"/>
            <a:ext cx="10053984" cy="5188226"/>
          </a:xfrm>
        </p:spPr>
        <p:txBody>
          <a:bodyPr>
            <a:noAutofit/>
          </a:bodyPr>
          <a:lstStyle/>
          <a:p>
            <a:r>
              <a:rPr lang="zh-CN" altLang="en-US" sz="35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“我现在心里忧愁，我说什么才好呢？父啊，救我脱离这时候；但我原是为这时候来的。 父啊，愿你荣耀你的名！”当时就有声音从天上来，说：“我已经荣耀了我的名，还要再荣耀。” 站在旁边的众人听见，就说：“打雷了。”还有人说：“有天使对他说话。” 耶稣说：“这声音不是为我，是为你们来的。 现在这世界受审判，这世界的王要被赶出去。 我若从地上被举起来，就要吸引万人来归我。” </a:t>
            </a:r>
            <a:r>
              <a:rPr lang="en-US" altLang="zh-CN" sz="35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5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35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12:27-32)</a:t>
            </a:r>
            <a:endParaRPr lang="zh-CN" altLang="en-US" sz="35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462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如何分辨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神的声音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呢？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663" y="1351722"/>
            <a:ext cx="9044167" cy="5188226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神会藉任何环境和方式向你说话。但你要懂得分辨这时候的讯息。那如何分辨呢？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人的内心有灵、魂、体的声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音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都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会发出声音来影响我们。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肉体会倾向享乐和舒服的事，逃被压力。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魂会倾向忧虑和恐惧，骄傲，面子，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 </a:t>
            </a:r>
            <a:endParaRPr lang="en-US" altLang="zh-CN" sz="3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保护及危机处理。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灵是倾向平安、喜乐和安息。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6907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如何分辨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神的声音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呢？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663" y="1351722"/>
            <a:ext cx="9044167" cy="5188226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看他们的果子就可以分辨了！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主说：“所以，凭着他们的果子就可以认出他们来。”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7:20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就是把这个心中的声音，再往前在想象中推演，产生的结果，是来自肉体或魂或灵，便一目了然。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圣灵的声音有时会带来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肉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体挣扎，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但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魂会安静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不再发言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，灵则会平安如看见神一样。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55354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749088" cy="954481"/>
          </a:xfrm>
        </p:spPr>
        <p:txBody>
          <a:bodyPr anchor="ctr"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让自己更容易分辨神的声音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663" y="1351722"/>
            <a:ext cx="9330415" cy="5188226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一切的事情的结果都由心开始。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箴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言</a:t>
            </a:r>
            <a:r>
              <a:rPr lang="en-US" altLang="zh-TW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:23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小心你魂里的声音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又说：“从人里面出来的，那才能污秽人； 因为从里面，就是从人心里，发出恶念、苟合、 偷盗、凶杀、奸淫、贪婪、邪恶、诡诈、淫荡、嫉妒、谤讟、骄傲、狂妄。 这一切的恶都是从里面出来，且能污秽人。”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马可福音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7:20-23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4556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518500" cy="954481"/>
          </a:xfrm>
        </p:spPr>
        <p:txBody>
          <a:bodyPr anchor="ctr"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让自己更容易分辨神的声音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663" y="1351722"/>
            <a:ext cx="9044167" cy="5188226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禁止你的舌头出恶言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因为经上说：人若爱生命，愿享美福，须要禁止舌头不出恶言，嘴唇不说诡诈的话；也要离恶行善，寻求和睦，一心追赶。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彼得前书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3:10-11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 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留意心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中的苦毒，是有什么还没饶恕？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所以「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forgive and forget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饶恕和遗忘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很重要。若不能真交给主，苦毒无法驱散。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82049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8327669" cy="954481"/>
          </a:xfrm>
        </p:spPr>
        <p:txBody>
          <a:bodyPr anchor="ctr"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如何让自己更容易分辨神的声音？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663" y="1351722"/>
            <a:ext cx="9044167" cy="5188226"/>
          </a:xfrm>
        </p:spPr>
        <p:txBody>
          <a:bodyPr>
            <a:noAutofit/>
          </a:bodyPr>
          <a:lstStyle/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灵要时常被圣灵充满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　神啊，求你为我造清洁的心，使我里面重新有正直（或译：坚定）的灵。不要丢弃我，使我离开你的面；不要从我收回你的圣灵。求你使我仍得救恩之乐，赐我乐意的灵扶持我，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51:10-12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要留在灵里面。活出立约诗歌：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充满我</a:t>
            </a:r>
            <a:r>
              <a:rPr lang="en-US" altLang="zh-TW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4810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1067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微軟正黑體</vt:lpstr>
      <vt:lpstr>標楷體</vt:lpstr>
      <vt:lpstr>Arial</vt:lpstr>
      <vt:lpstr>Trebuchet MS</vt:lpstr>
      <vt:lpstr>Wingdings 3</vt:lpstr>
      <vt:lpstr>多面向</vt:lpstr>
      <vt:lpstr>为神做一个聆听的人(八)</vt:lpstr>
      <vt:lpstr>为神做一个聆听的人(八)</vt:lpstr>
      <vt:lpstr>当你要踏上神的计划时，神会说话</vt:lpstr>
      <vt:lpstr>如何分辨神的声音呢？</vt:lpstr>
      <vt:lpstr>如何分辨神的声音呢？</vt:lpstr>
      <vt:lpstr>如何让自己更容易分辨神的声音？</vt:lpstr>
      <vt:lpstr>如何让自己更容易分辨神的声音？</vt:lpstr>
      <vt:lpstr>如何让自己更容易分辨神的声音？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为神做一个聆听的人(八)</dc:title>
  <dc:creator>sun kwong wong</dc:creator>
  <cp:lastModifiedBy>SL CHAN</cp:lastModifiedBy>
  <cp:revision>6</cp:revision>
  <dcterms:created xsi:type="dcterms:W3CDTF">2022-10-27T11:23:24Z</dcterms:created>
  <dcterms:modified xsi:type="dcterms:W3CDTF">2022-10-27T17:14:23Z</dcterms:modified>
</cp:coreProperties>
</file>