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3" r:id="rId2"/>
    <p:sldId id="274" r:id="rId3"/>
    <p:sldId id="275" r:id="rId4"/>
    <p:sldId id="276" r:id="rId5"/>
    <p:sldId id="277" r:id="rId6"/>
    <p:sldId id="278" r:id="rId7"/>
    <p:sldId id="279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4" d="100"/>
          <a:sy n="84" d="100"/>
        </p:scale>
        <p:origin x="106" y="1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2022/10/14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661170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2022/10/14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6174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2022/10/14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416763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2022/10/14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643254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2022/10/14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934189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2022/10/14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60937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2022/10/14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77907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2022/10/14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1114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2022/10/14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913222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2022/10/14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39850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2022/10/14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12429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2022/10/14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566051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2022/10/14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0018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2022/10/14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325417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2022/10/14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84087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2022/10/14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72768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2DF38D-0BB2-44D1-9869-09571501DDB5}" type="datetimeFigureOut">
              <a:rPr lang="zh-TW" altLang="en-US" smtClean="0"/>
              <a:t>2022/10/14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68253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3" y="214685"/>
            <a:ext cx="7365561" cy="954481"/>
          </a:xfrm>
        </p:spPr>
        <p:txBody>
          <a:bodyPr anchor="ctr">
            <a:normAutofit/>
          </a:bodyPr>
          <a:lstStyle/>
          <a:p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为神做一个聆听的人</a:t>
            </a:r>
            <a: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六</a:t>
            </a:r>
            <a: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CN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2712" y="1455089"/>
            <a:ext cx="9044167" cy="5188226"/>
          </a:xfrm>
        </p:spPr>
        <p:txBody>
          <a:bodyPr>
            <a:noAutofit/>
          </a:bodyPr>
          <a:lstStyle/>
          <a:p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生命的突破由聆听开始</a:t>
            </a:r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满招损，谦受益。</a:t>
            </a:r>
          </a:p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故事：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一位寻求帮助的大学教授之遭遇。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你是一杯满泻的茶，我帮不了你，你走吧！</a:t>
            </a: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一个心中满了问题，满了烦恼的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人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你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根本无法帮助他。他太满了！直到他愿意打开心来听。所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以要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得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帮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助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你要先做一个聆听的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人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做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神的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最佳听众。</a:t>
            </a:r>
            <a:endParaRPr lang="en-US" altLang="zh-TW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7724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3" y="214685"/>
            <a:ext cx="7365561" cy="954481"/>
          </a:xfrm>
        </p:spPr>
        <p:txBody>
          <a:bodyPr anchor="ctr">
            <a:normAutofit/>
          </a:bodyPr>
          <a:lstStyle/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生命的突破由聆听开始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2712" y="1455089"/>
            <a:ext cx="9044167" cy="5188226"/>
          </a:xfrm>
        </p:spPr>
        <p:txBody>
          <a:bodyPr>
            <a:noAutofit/>
          </a:bodyPr>
          <a:lstStyle/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神常等我们愿意时，够顺服时，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祂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才会对我们说话。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神说话的三种方式，</a:t>
            </a: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透过身体的感观，文字、声音、环境。</a:t>
            </a: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透过灵界和精神上，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天使和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异梦异象。</a:t>
            </a: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透过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显现同行。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面对面说话，像与朋友讲话，圣经中有亚伯拉罕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摩西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和主耶稣的门徒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約翰福音</a:t>
            </a:r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14:21)</a:t>
            </a: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31225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3" y="214685"/>
            <a:ext cx="7365561" cy="954481"/>
          </a:xfrm>
        </p:spPr>
        <p:txBody>
          <a:bodyPr anchor="ctr">
            <a:normAutofit/>
          </a:bodyPr>
          <a:lstStyle/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生命的突破由聆听开始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6809" y="1288112"/>
            <a:ext cx="9362220" cy="5478448"/>
          </a:xfrm>
        </p:spPr>
        <p:txBody>
          <a:bodyPr>
            <a:noAutofit/>
          </a:bodyPr>
          <a:lstStyle/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我们需要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学习「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集体聆听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现在是末世，加上灵恩运动到第四波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。集体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领受异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象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用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说话分享或画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出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灵画表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达。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「你看到什么？」常是神用来问先知的。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「耶和华如此说」显明先知服事的本质是代言人。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「你来！我要使你看见。」先知以利沙使仆人看见，满山火车火马。灵眼被开，看到属灵的真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实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带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下属天的信心。</a:t>
            </a:r>
          </a:p>
          <a:p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99674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3" y="214685"/>
            <a:ext cx="7365561" cy="954481"/>
          </a:xfrm>
        </p:spPr>
        <p:txBody>
          <a:bodyPr anchor="ctr">
            <a:normAutofit/>
          </a:bodyPr>
          <a:lstStyle/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生命的突破由聆听开始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2712" y="1455089"/>
            <a:ext cx="9044167" cy="5188226"/>
          </a:xfrm>
        </p:spPr>
        <p:txBody>
          <a:bodyPr>
            <a:noAutofit/>
          </a:bodyPr>
          <a:lstStyle/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你要神对你说话吗？请预备。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操练的方法：聆听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7UP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或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15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分钟的等候神。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要聆听，要从态度开始「主啊！请说仆人敬听。」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祈求，得着，寻找，寻见，叩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门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开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门。动感的祷告。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一切从聆听开始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，做个合神心意的人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。「合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神心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意」原文是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「寻求神心意」。</a:t>
            </a: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39592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3" y="214685"/>
            <a:ext cx="7365561" cy="954481"/>
          </a:xfrm>
        </p:spPr>
        <p:txBody>
          <a:bodyPr anchor="ctr">
            <a:normAutofit/>
          </a:bodyPr>
          <a:lstStyle/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生命的突破由聆听开始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2712" y="1455089"/>
            <a:ext cx="9044167" cy="5188226"/>
          </a:xfrm>
        </p:spPr>
        <p:txBody>
          <a:bodyPr>
            <a:noAutofit/>
          </a:bodyPr>
          <a:lstStyle/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如何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分辨这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声音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是来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自神？</a:t>
            </a:r>
          </a:p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寻求神旨意「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三律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神的话语</a:t>
            </a: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内心的感动</a:t>
            </a: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环境的印证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这次序不能倒转过来。</a:t>
            </a:r>
          </a:p>
        </p:txBody>
      </p:sp>
    </p:spTree>
    <p:extLst>
      <p:ext uri="{BB962C8B-B14F-4D97-AF65-F5344CB8AC3E}">
        <p14:creationId xmlns:p14="http://schemas.microsoft.com/office/powerpoint/2010/main" val="1836274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3" y="214685"/>
            <a:ext cx="7365561" cy="954481"/>
          </a:xfrm>
        </p:spPr>
        <p:txBody>
          <a:bodyPr anchor="ctr">
            <a:normAutofit fontScale="90000"/>
          </a:bodyPr>
          <a:lstStyle/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生命的突破由聆听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和等候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开始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2712" y="1455089"/>
            <a:ext cx="9044167" cy="5188226"/>
          </a:xfrm>
        </p:spPr>
        <p:txBody>
          <a:bodyPr>
            <a:noAutofit/>
          </a:bodyPr>
          <a:lstStyle/>
          <a:p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一切从聆听开始</a:t>
            </a:r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因为聆听是谦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卑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，要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先寻求神的指引。</a:t>
            </a: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成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就的是耶和华，造作、为要建立的也是耶和华；耶和华是他的名。他如此说： 你求告我，我就应允你，并将你所不知道、又大又难的事指示你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耶利米书 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33:2-3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46873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3" y="214685"/>
            <a:ext cx="7365561" cy="954481"/>
          </a:xfrm>
        </p:spPr>
        <p:txBody>
          <a:bodyPr anchor="ctr">
            <a:normAutofit fontScale="90000"/>
          </a:bodyPr>
          <a:lstStyle/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生命的突破由聆听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和等候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开始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2712" y="1455089"/>
            <a:ext cx="9044167" cy="5188226"/>
          </a:xfrm>
        </p:spPr>
        <p:txBody>
          <a:bodyPr>
            <a:noAutofit/>
          </a:bodyPr>
          <a:lstStyle/>
          <a:p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一切由等候开始</a:t>
            </a:r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因为等候是顺服。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信心的终极表现是顺服。</a:t>
            </a: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你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们年幼的，也要顺服年长的。就是你们众人也都要以谦卑束腰，彼此顺服；因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为　神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阻挡骄傲的人，赐恩给谦卑的人。所以，你们要自卑，服在　神大能的手下，到了时候，他必叫你们升高。 你们要将一切的忧虑卸给　神，因为他顾念你们。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彼得前书 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5:5-7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48528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多面向">
  <a:themeElements>
    <a:clrScheme name="紅橙色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</TotalTime>
  <Words>871</Words>
  <Application>Microsoft Office PowerPoint</Application>
  <PresentationFormat>Widescreen</PresentationFormat>
  <Paragraphs>39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微軟正黑體</vt:lpstr>
      <vt:lpstr>標楷體</vt:lpstr>
      <vt:lpstr>Arial</vt:lpstr>
      <vt:lpstr>Trebuchet MS</vt:lpstr>
      <vt:lpstr>Wingdings 3</vt:lpstr>
      <vt:lpstr>多面向</vt:lpstr>
      <vt:lpstr>为神做一个聆听的人(六)</vt:lpstr>
      <vt:lpstr>生命的突破由聆听开始</vt:lpstr>
      <vt:lpstr>生命的突破由聆听开始</vt:lpstr>
      <vt:lpstr>生命的突破由聆听开始</vt:lpstr>
      <vt:lpstr>生命的突破由聆听开始</vt:lpstr>
      <vt:lpstr>生命的突破由聆听和等候开始</vt:lpstr>
      <vt:lpstr>生命的突破由聆听和等候开始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为神做一个聆听的人(六)</dc:title>
  <dc:creator>sun kwong wong</dc:creator>
  <cp:lastModifiedBy>SL CHAN</cp:lastModifiedBy>
  <cp:revision>4</cp:revision>
  <dcterms:created xsi:type="dcterms:W3CDTF">2022-10-13T10:39:43Z</dcterms:created>
  <dcterms:modified xsi:type="dcterms:W3CDTF">2022-10-14T07:00:11Z</dcterms:modified>
</cp:coreProperties>
</file>